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32" r:id="rId4"/>
    <p:sldMasterId id="214748373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Roboto"/>
      <p:regular r:id="rId45"/>
      <p:bold r:id="rId46"/>
      <p:italic r:id="rId47"/>
      <p:boldItalic r:id="rId48"/>
    </p:embeddedFon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69">
          <p15:clr>
            <a:srgbClr val="A4A3A4"/>
          </p15:clr>
        </p15:guide>
        <p15:guide id="2" pos="3817">
          <p15:clr>
            <a:srgbClr val="A4A3A4"/>
          </p15:clr>
        </p15:guide>
        <p15:guide id="3" orient="horz" pos="624">
          <p15:clr>
            <a:srgbClr val="A4A3A4"/>
          </p15:clr>
        </p15:guide>
        <p15:guide id="4" orient="horz" pos="816">
          <p15:clr>
            <a:srgbClr val="A4A3A4"/>
          </p15:clr>
        </p15:guide>
        <p15:guide id="5" pos="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069" orient="horz"/>
        <p:guide pos="3817"/>
        <p:guide pos="624" orient="horz"/>
        <p:guide pos="816" orient="horz"/>
        <p:guide pos="40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on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alfrescos-billion-documents-closer-look-steven-o-kenned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s.alfresco.com/share/page/site/pm-project---reporting-analytics/document-details?nodeRef=workspace://SpacesStore/ded6515c-1981-47fb-95de-740f890a8fd4"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85ea7e290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85ea7e290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88305bb9bb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g88305bb9bb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88305bb9bb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88305bb9bb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876f1a4a29_8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876f1a4a29_8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876f1a4a29_8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88305bb9b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8305bb9bb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g88305bb9bb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Read up about </a:t>
            </a:r>
            <a:r>
              <a:rPr lang="en-US" sz="1100" u="sng">
                <a:solidFill>
                  <a:schemeClr val="hlink"/>
                </a:solidFill>
                <a:hlinkClick r:id="rId2"/>
              </a:rPr>
              <a:t>https://www.linkedin.com/pulse/alfrescos-billion-documents-closer-look-steven-o-kennedy/</a:t>
            </a:r>
            <a:endParaRPr/>
          </a:p>
        </p:txBody>
      </p:sp>
      <p:sp>
        <p:nvSpPr>
          <p:cNvPr id="893" name="Google Shape;8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88305bb9b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88305bb9bb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88305bb9bb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88305bb9b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88305bb9bb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Benchmark is not directly comparable with white paper</a:t>
            </a:r>
            <a:endParaRPr/>
          </a:p>
        </p:txBody>
      </p:sp>
      <p:sp>
        <p:nvSpPr>
          <p:cNvPr id="910" name="Google Shape;910;g88305bb9bb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Async Transformers can improve the performance, but this is not yet implemented</a:t>
            </a:r>
            <a:endParaRPr/>
          </a:p>
        </p:txBody>
      </p:sp>
      <p:sp>
        <p:nvSpPr>
          <p:cNvPr id="918" name="Google Shape;9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88305bb9b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88305bb9b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with SS 1.3.0</a:t>
            </a:r>
            <a:endParaRPr/>
          </a:p>
        </p:txBody>
      </p:sp>
      <p:sp>
        <p:nvSpPr>
          <p:cNvPr id="933" name="Google Shape;933;g88305bb9b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899452151a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99452151a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899452151a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88305bb9bb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8305bb9bb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g88305bb9bb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88305bb9bb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88305bb9bb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Each node indexed in turn</a:t>
            </a:r>
            <a:endParaRPr/>
          </a:p>
        </p:txBody>
      </p:sp>
      <p:sp>
        <p:nvSpPr>
          <p:cNvPr id="963" name="Google Shape;963;g88305bb9bb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8882d1e71b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882d1e71b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Cascade tracker is responsible for ensuring fields like the PATH are updated correctly</a:t>
            </a:r>
            <a:endParaRPr/>
          </a:p>
          <a:p>
            <a:pPr indent="0" lvl="0" marL="0" rtl="0" algn="l">
              <a:spcBef>
                <a:spcPts val="0"/>
              </a:spcBef>
              <a:spcAft>
                <a:spcPts val="0"/>
              </a:spcAft>
              <a:buNone/>
            </a:pPr>
            <a:r>
              <a:rPr lang="en-US"/>
              <a:t>Note that with a sharded system then the nodes may be indexed on different shards - i.e. both shards may need updating for a single change</a:t>
            </a:r>
            <a:endParaRPr/>
          </a:p>
        </p:txBody>
      </p:sp>
      <p:sp>
        <p:nvSpPr>
          <p:cNvPr id="972" name="Google Shape;972;g8882d1e71b_3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88305bb9b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88305bb9bb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Many features use cascade tracking - path queries, search in sites, tags, etc.</a:t>
            </a:r>
            <a:endParaRPr/>
          </a:p>
          <a:p>
            <a:pPr indent="0" lvl="0" marL="0" rtl="0" algn="l">
              <a:spcBef>
                <a:spcPts val="0"/>
              </a:spcBef>
              <a:spcAft>
                <a:spcPts val="0"/>
              </a:spcAft>
              <a:buNone/>
            </a:pPr>
            <a:r>
              <a:rPr lang="en-US"/>
              <a:t>Shard 12 takes 10 days before it starts indexing</a:t>
            </a:r>
            <a:endParaRPr/>
          </a:p>
        </p:txBody>
      </p:sp>
      <p:sp>
        <p:nvSpPr>
          <p:cNvPr id="986" name="Google Shape;986;g88305bb9bb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88305bb9b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88305bb9b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88305bb9bb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88305bb9b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88305bb9b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result isn't comparible because...</a:t>
            </a:r>
            <a:endParaRPr/>
          </a:p>
        </p:txBody>
      </p:sp>
      <p:sp>
        <p:nvSpPr>
          <p:cNvPr id="1009" name="Google Shape;1009;g88305bb9b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876f1a4a29_7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876f1a4a29_7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88305bb9b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8305bb9b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88305bb9bb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88305bb9bb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8305bb9bb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2"/>
              </a:rPr>
              <a:t>https://ts.alfresco.com/share/page/site/pm-project---reporting-analytics/document-details?nodeRef=workspace://SpacesStore/ded6515c-1981-47fb-95de-740f890a8fd4</a:t>
            </a:r>
            <a:r>
              <a:rPr lang="en-US"/>
              <a:t>  </a:t>
            </a:r>
            <a:endParaRPr/>
          </a:p>
        </p:txBody>
      </p:sp>
      <p:sp>
        <p:nvSpPr>
          <p:cNvPr id="1029" name="Google Shape;1029;g88305bb9bb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88305bb9bb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88305bb9bb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8843b5eb95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8843b5eb95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876f1a4a2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876f1a4a2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g876f1a4a2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8882d1e71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882d1e71b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By only storing the index within Solr then we're making it easier to use other features from Solr too.</a:t>
            </a:r>
            <a:endParaRPr/>
          </a:p>
          <a:p>
            <a:pPr indent="0" lvl="0" marL="0" rtl="0" algn="l">
              <a:spcBef>
                <a:spcPts val="0"/>
              </a:spcBef>
              <a:spcAft>
                <a:spcPts val="0"/>
              </a:spcAft>
              <a:buNone/>
            </a:pPr>
            <a:r>
              <a:t/>
            </a:r>
            <a:endParaRPr/>
          </a:p>
        </p:txBody>
      </p:sp>
      <p:sp>
        <p:nvSpPr>
          <p:cNvPr id="1072" name="Google Shape;1072;g8882d1e71b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876f1a4a29_7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876f1a4a29_7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876f1a4a29_7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876f1a4a29_7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85ea7e290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85ea7e290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 name="Google Shape;12;p2"/>
          <p:cNvSpPr txBox="1"/>
          <p:nvPr>
            <p:ph idx="1" type="body"/>
          </p:nvPr>
        </p:nvSpPr>
        <p:spPr>
          <a:xfrm>
            <a:off x="5114092" y="546015"/>
            <a:ext cx="6030986" cy="20123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500"/>
              <a:buFont typeface="Arial"/>
              <a:buNone/>
              <a:defRPr b="0" i="0" sz="55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phic footer hidden" showMasterSp="0">
  <p:cSld name="Blank graphic footer hidden">
    <p:spTree>
      <p:nvGrpSpPr>
        <p:cNvPr id="57" name="Shape 5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with footer w/o confidentiality">
  <p:cSld name="1_Blank with footer w/o confidentiality">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footer with confidentiality/date">
  <p:cSld name="Blank with footer with confidentiality/date">
    <p:spTree>
      <p:nvGrpSpPr>
        <p:cNvPr id="59" name="Shape 59"/>
        <p:cNvGrpSpPr/>
        <p:nvPr/>
      </p:nvGrpSpPr>
      <p:grpSpPr>
        <a:xfrm>
          <a:off x="0" y="0"/>
          <a:ext cx="0" cy="0"/>
          <a:chOff x="0" y="0"/>
          <a:chExt cx="0" cy="0"/>
        </a:xfrm>
      </p:grpSpPr>
      <p:sp>
        <p:nvSpPr>
          <p:cNvPr id="60" name="Google Shape;60;p14"/>
          <p:cNvSpPr txBox="1"/>
          <p:nvPr>
            <p:ph idx="11" type="ftr"/>
          </p:nvPr>
        </p:nvSpPr>
        <p:spPr>
          <a:xfrm>
            <a:off x="1007194" y="6525193"/>
            <a:ext cx="758544"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Headline with Body Content 2 column">
  <p:cSld name="2_Headline with Body Content 2 column">
    <p:spTree>
      <p:nvGrpSpPr>
        <p:cNvPr id="61" name="Shape 61"/>
        <p:cNvGrpSpPr/>
        <p:nvPr/>
      </p:nvGrpSpPr>
      <p:grpSpPr>
        <a:xfrm>
          <a:off x="0" y="0"/>
          <a:ext cx="0" cy="0"/>
          <a:chOff x="0" y="0"/>
          <a:chExt cx="0" cy="0"/>
        </a:xfrm>
      </p:grpSpPr>
      <p:sp>
        <p:nvSpPr>
          <p:cNvPr id="62" name="Google Shape;62;p15"/>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 type="body"/>
          </p:nvPr>
        </p:nvSpPr>
        <p:spPr>
          <a:xfrm>
            <a:off x="647700" y="1357313"/>
            <a:ext cx="5440360"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5"/>
          <p:cNvSpPr txBox="1"/>
          <p:nvPr>
            <p:ph idx="2" type="body"/>
          </p:nvPr>
        </p:nvSpPr>
        <p:spPr>
          <a:xfrm>
            <a:off x="6206241" y="1357313"/>
            <a:ext cx="5514363"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5"/>
          <p:cNvSpPr txBox="1"/>
          <p:nvPr>
            <p:ph idx="3" type="body"/>
          </p:nvPr>
        </p:nvSpPr>
        <p:spPr>
          <a:xfrm>
            <a:off x="655640" y="1850919"/>
            <a:ext cx="5440360" cy="4373712"/>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5"/>
          <p:cNvSpPr txBox="1"/>
          <p:nvPr>
            <p:ph idx="4" type="body"/>
          </p:nvPr>
        </p:nvSpPr>
        <p:spPr>
          <a:xfrm>
            <a:off x="6206241" y="1850919"/>
            <a:ext cx="5514362" cy="4373712"/>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Headline and Body Content 2 color">
  <p:cSld name="4_Headline and Body Content 2 color">
    <p:spTree>
      <p:nvGrpSpPr>
        <p:cNvPr id="68" name="Shape 68"/>
        <p:cNvGrpSpPr/>
        <p:nvPr/>
      </p:nvGrpSpPr>
      <p:grpSpPr>
        <a:xfrm>
          <a:off x="0" y="0"/>
          <a:ext cx="0" cy="0"/>
          <a:chOff x="0" y="0"/>
          <a:chExt cx="0" cy="0"/>
        </a:xfrm>
      </p:grpSpPr>
      <p:sp>
        <p:nvSpPr>
          <p:cNvPr id="69" name="Google Shape;69;p16"/>
          <p:cNvSpPr txBox="1"/>
          <p:nvPr>
            <p:ph type="title"/>
          </p:nvPr>
        </p:nvSpPr>
        <p:spPr>
          <a:xfrm>
            <a:off x="674114" y="515462"/>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 type="body"/>
          </p:nvPr>
        </p:nvSpPr>
        <p:spPr>
          <a:xfrm>
            <a:off x="671645" y="1391122"/>
            <a:ext cx="5440360"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solidFill>
                  <a:schemeClr val="accent2"/>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6"/>
          <p:cNvSpPr txBox="1"/>
          <p:nvPr>
            <p:ph idx="2" type="body"/>
          </p:nvPr>
        </p:nvSpPr>
        <p:spPr>
          <a:xfrm>
            <a:off x="671643" y="1954213"/>
            <a:ext cx="5440362" cy="4295775"/>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6"/>
          <p:cNvSpPr txBox="1"/>
          <p:nvPr>
            <p:ph idx="3" type="body"/>
          </p:nvPr>
        </p:nvSpPr>
        <p:spPr>
          <a:xfrm>
            <a:off x="6350835" y="1954213"/>
            <a:ext cx="5440362" cy="4295775"/>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6"/>
          <p:cNvSpPr txBox="1"/>
          <p:nvPr>
            <p:ph idx="4" type="body"/>
          </p:nvPr>
        </p:nvSpPr>
        <p:spPr>
          <a:xfrm>
            <a:off x="6352913" y="1391122"/>
            <a:ext cx="5440360"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solidFill>
                  <a:schemeClr val="accent6"/>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Headline Body Content 2 block left">
  <p:cSld name="5_Headline Body Content 2 block left">
    <p:spTree>
      <p:nvGrpSpPr>
        <p:cNvPr id="75" name="Shape 75"/>
        <p:cNvGrpSpPr/>
        <p:nvPr/>
      </p:nvGrpSpPr>
      <p:grpSpPr>
        <a:xfrm>
          <a:off x="0" y="0"/>
          <a:ext cx="0" cy="0"/>
          <a:chOff x="0" y="0"/>
          <a:chExt cx="0" cy="0"/>
        </a:xfrm>
      </p:grpSpPr>
      <p:sp>
        <p:nvSpPr>
          <p:cNvPr id="76" name="Google Shape;76;p17"/>
          <p:cNvSpPr txBox="1"/>
          <p:nvPr>
            <p:ph type="title"/>
          </p:nvPr>
        </p:nvSpPr>
        <p:spPr>
          <a:xfrm>
            <a:off x="647949" y="515462"/>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 type="body"/>
          </p:nvPr>
        </p:nvSpPr>
        <p:spPr>
          <a:xfrm>
            <a:off x="644668" y="1357313"/>
            <a:ext cx="5083985"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solidFill>
                  <a:schemeClr val="accent2"/>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7"/>
          <p:cNvSpPr txBox="1"/>
          <p:nvPr>
            <p:ph idx="2" type="body"/>
          </p:nvPr>
        </p:nvSpPr>
        <p:spPr>
          <a:xfrm>
            <a:off x="643890" y="1887538"/>
            <a:ext cx="5083985" cy="4454525"/>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7"/>
          <p:cNvSpPr txBox="1"/>
          <p:nvPr>
            <p:ph idx="3" type="body"/>
          </p:nvPr>
        </p:nvSpPr>
        <p:spPr>
          <a:xfrm>
            <a:off x="5882640" y="1357313"/>
            <a:ext cx="5878513" cy="4984750"/>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Headline Body Content 2 block left">
  <p:cSld name="6_Headline Body Content 2 block left">
    <p:spTree>
      <p:nvGrpSpPr>
        <p:cNvPr id="81" name="Shape 81"/>
        <p:cNvGrpSpPr/>
        <p:nvPr/>
      </p:nvGrpSpPr>
      <p:grpSpPr>
        <a:xfrm>
          <a:off x="0" y="0"/>
          <a:ext cx="0" cy="0"/>
          <a:chOff x="0" y="0"/>
          <a:chExt cx="0" cy="0"/>
        </a:xfrm>
      </p:grpSpPr>
      <p:sp>
        <p:nvSpPr>
          <p:cNvPr id="82" name="Google Shape;82;p18"/>
          <p:cNvSpPr txBox="1"/>
          <p:nvPr>
            <p:ph type="title"/>
          </p:nvPr>
        </p:nvSpPr>
        <p:spPr>
          <a:xfrm>
            <a:off x="655320" y="553269"/>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
          <p:cNvSpPr txBox="1"/>
          <p:nvPr>
            <p:ph idx="1" type="body"/>
          </p:nvPr>
        </p:nvSpPr>
        <p:spPr>
          <a:xfrm>
            <a:off x="6829108" y="1357313"/>
            <a:ext cx="5083985" cy="36779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b="1">
                <a:solidFill>
                  <a:schemeClr val="accent2"/>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8"/>
          <p:cNvSpPr txBox="1"/>
          <p:nvPr>
            <p:ph idx="2" type="body"/>
          </p:nvPr>
        </p:nvSpPr>
        <p:spPr>
          <a:xfrm>
            <a:off x="6829108" y="1887538"/>
            <a:ext cx="5083985" cy="4454525"/>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8"/>
          <p:cNvSpPr txBox="1"/>
          <p:nvPr>
            <p:ph idx="3" type="body"/>
          </p:nvPr>
        </p:nvSpPr>
        <p:spPr>
          <a:xfrm>
            <a:off x="655320" y="1357313"/>
            <a:ext cx="5878513" cy="4984750"/>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with body content">
  <p:cSld name="Title &amp; Subtitle with body content">
    <p:spTree>
      <p:nvGrpSpPr>
        <p:cNvPr id="87" name="Shape 87"/>
        <p:cNvGrpSpPr/>
        <p:nvPr/>
      </p:nvGrpSpPr>
      <p:grpSpPr>
        <a:xfrm>
          <a:off x="0" y="0"/>
          <a:ext cx="0" cy="0"/>
          <a:chOff x="0" y="0"/>
          <a:chExt cx="0" cy="0"/>
        </a:xfrm>
      </p:grpSpPr>
      <p:sp>
        <p:nvSpPr>
          <p:cNvPr id="88" name="Google Shape;88;p1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9"/>
          <p:cNvSpPr txBox="1"/>
          <p:nvPr>
            <p:ph idx="1" type="body"/>
          </p:nvPr>
        </p:nvSpPr>
        <p:spPr>
          <a:xfrm>
            <a:off x="655992" y="1065899"/>
            <a:ext cx="11117083" cy="322268"/>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91" name="Google Shape;91;p19"/>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2" type="body"/>
          </p:nvPr>
        </p:nvSpPr>
        <p:spPr>
          <a:xfrm>
            <a:off x="647700" y="1664553"/>
            <a:ext cx="11049175" cy="4477949"/>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Subtitle with body content 2 column">
  <p:cSld name="1_Title &amp; Subtitle with body content 2 column">
    <p:spTree>
      <p:nvGrpSpPr>
        <p:cNvPr id="93" name="Shape 93"/>
        <p:cNvGrpSpPr/>
        <p:nvPr/>
      </p:nvGrpSpPr>
      <p:grpSpPr>
        <a:xfrm>
          <a:off x="0" y="0"/>
          <a:ext cx="0" cy="0"/>
          <a:chOff x="0" y="0"/>
          <a:chExt cx="0" cy="0"/>
        </a:xfrm>
      </p:grpSpPr>
      <p:sp>
        <p:nvSpPr>
          <p:cNvPr id="94" name="Google Shape;94;p20"/>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0"/>
          <p:cNvSpPr txBox="1"/>
          <p:nvPr>
            <p:ph idx="1" type="body"/>
          </p:nvPr>
        </p:nvSpPr>
        <p:spPr>
          <a:xfrm>
            <a:off x="647700" y="1105200"/>
            <a:ext cx="11117083" cy="322268"/>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97" name="Google Shape;97;p2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2" type="body"/>
          </p:nvPr>
        </p:nvSpPr>
        <p:spPr>
          <a:xfrm>
            <a:off x="647875" y="1744663"/>
            <a:ext cx="5402263" cy="4521200"/>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0"/>
          <p:cNvSpPr txBox="1"/>
          <p:nvPr>
            <p:ph idx="3" type="body"/>
          </p:nvPr>
        </p:nvSpPr>
        <p:spPr>
          <a:xfrm>
            <a:off x="6438720" y="1744663"/>
            <a:ext cx="5402263" cy="4521200"/>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nk">
  <p:cSld name="Title Blank">
    <p:spTree>
      <p:nvGrpSpPr>
        <p:cNvPr id="100" name="Shape 100"/>
        <p:cNvGrpSpPr/>
        <p:nvPr/>
      </p:nvGrpSpPr>
      <p:grpSpPr>
        <a:xfrm>
          <a:off x="0" y="0"/>
          <a:ext cx="0" cy="0"/>
          <a:chOff x="0" y="0"/>
          <a:chExt cx="0" cy="0"/>
        </a:xfrm>
      </p:grpSpPr>
      <p:sp>
        <p:nvSpPr>
          <p:cNvPr id="101" name="Google Shape;101;p21"/>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103" name="Google Shape;103;p21"/>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3"/>
          <p:cNvSpPr txBox="1"/>
          <p:nvPr>
            <p:ph idx="1" type="body"/>
          </p:nvPr>
        </p:nvSpPr>
        <p:spPr>
          <a:xfrm>
            <a:off x="2036355" y="546015"/>
            <a:ext cx="3795733" cy="1250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500"/>
              <a:buFont typeface="Arial"/>
              <a:buNone/>
              <a:defRPr b="0" i="0" sz="55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6" name="Google Shape;16;p3"/>
          <p:cNvPicPr preferRelativeResize="0"/>
          <p:nvPr/>
        </p:nvPicPr>
        <p:blipFill rotWithShape="1">
          <a:blip r:embed="rId3">
            <a:alphaModFix/>
          </a:blip>
          <a:srcRect b="0" l="0" r="0" t="0"/>
          <a:stretch/>
        </p:blipFill>
        <p:spPr>
          <a:xfrm>
            <a:off x="276316" y="6455881"/>
            <a:ext cx="772735" cy="29764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Introduction with photo">
  <p:cSld name="Opening Introduction with photo">
    <p:spTree>
      <p:nvGrpSpPr>
        <p:cNvPr id="104" name="Shape 104"/>
        <p:cNvGrpSpPr/>
        <p:nvPr/>
      </p:nvGrpSpPr>
      <p:grpSpPr>
        <a:xfrm>
          <a:off x="0" y="0"/>
          <a:ext cx="0" cy="0"/>
          <a:chOff x="0" y="0"/>
          <a:chExt cx="0" cy="0"/>
        </a:xfrm>
      </p:grpSpPr>
      <p:sp>
        <p:nvSpPr>
          <p:cNvPr id="105" name="Google Shape;105;p22"/>
          <p:cNvSpPr txBox="1"/>
          <p:nvPr/>
        </p:nvSpPr>
        <p:spPr>
          <a:xfrm>
            <a:off x="668066" y="4436840"/>
            <a:ext cx="16504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Subtitle goes here</a:t>
            </a:r>
            <a:endParaRPr/>
          </a:p>
        </p:txBody>
      </p:sp>
      <p:sp>
        <p:nvSpPr>
          <p:cNvPr id="106" name="Google Shape;106;p22"/>
          <p:cNvSpPr/>
          <p:nvPr/>
        </p:nvSpPr>
        <p:spPr>
          <a:xfrm rot="3197841">
            <a:off x="330331" y="1126126"/>
            <a:ext cx="1273629" cy="1273629"/>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22"/>
          <p:cNvSpPr/>
          <p:nvPr/>
        </p:nvSpPr>
        <p:spPr>
          <a:xfrm>
            <a:off x="240389" y="1523574"/>
            <a:ext cx="2052872" cy="565146"/>
          </a:xfrm>
          <a:prstGeom prst="rect">
            <a:avLst/>
          </a:prstGeom>
          <a:noFill/>
          <a:ln>
            <a:noFill/>
          </a:ln>
        </p:spPr>
        <p:txBody>
          <a:bodyPr anchorCtr="0" anchor="t" bIns="36000" lIns="324000" spcFirstLastPara="1" rIns="324000" wrap="square" tIns="36000">
            <a:no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March</a:t>
            </a:r>
            <a:endParaRPr/>
          </a:p>
          <a:p>
            <a:pPr indent="0" lvl="0" marL="0" marR="0" rtl="0" algn="l">
              <a:spcBef>
                <a:spcPts val="0"/>
              </a:spcBef>
              <a:spcAft>
                <a:spcPts val="0"/>
              </a:spcAft>
              <a:buNone/>
            </a:pPr>
            <a:r>
              <a:rPr lang="en-US" sz="1600">
                <a:solidFill>
                  <a:srgbClr val="FFFFFF"/>
                </a:solidFill>
                <a:latin typeface="Arial"/>
                <a:ea typeface="Arial"/>
                <a:cs typeface="Arial"/>
                <a:sym typeface="Arial"/>
              </a:rPr>
              <a:t>2019</a:t>
            </a:r>
            <a:endParaRPr/>
          </a:p>
        </p:txBody>
      </p:sp>
      <p:sp>
        <p:nvSpPr>
          <p:cNvPr id="108" name="Google Shape;108;p2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109" name="Google Shape;109;p22"/>
          <p:cNvSpPr txBox="1"/>
          <p:nvPr>
            <p:ph type="title"/>
          </p:nvPr>
        </p:nvSpPr>
        <p:spPr>
          <a:xfrm>
            <a:off x="668065" y="2404367"/>
            <a:ext cx="5545290" cy="193899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2"/>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 type="body"/>
          </p:nvPr>
        </p:nvSpPr>
        <p:spPr>
          <a:xfrm>
            <a:off x="6469063" y="0"/>
            <a:ext cx="5722937" cy="6858000"/>
          </a:xfrm>
          <a:prstGeom prst="rect">
            <a:avLst/>
          </a:prstGeom>
          <a:noFill/>
          <a:ln>
            <a:noFill/>
          </a:ln>
        </p:spPr>
        <p:txBody>
          <a:bodyPr anchorCtr="1" anchor="ctr" bIns="45700" lIns="91425" spcFirstLastPara="1" rIns="91425" wrap="square" tIns="45700">
            <a:noAutofit/>
          </a:bodyPr>
          <a:lstStyle>
            <a:lvl1pPr indent="-228600" lvl="0" marL="457200" algn="ctr">
              <a:lnSpc>
                <a:spcPct val="117000"/>
              </a:lnSpc>
              <a:spcBef>
                <a:spcPts val="0"/>
              </a:spcBef>
              <a:spcAft>
                <a:spcPts val="0"/>
              </a:spcAft>
              <a:buSzPts val="2400"/>
              <a:buFont typeface="Arial"/>
              <a:buNone/>
              <a:defRPr sz="2400"/>
            </a:lvl1pPr>
            <a:lvl2pPr indent="-228600" lvl="1" marL="914400" algn="ctr">
              <a:lnSpc>
                <a:spcPct val="117000"/>
              </a:lnSpc>
              <a:spcBef>
                <a:spcPts val="600"/>
              </a:spcBef>
              <a:spcAft>
                <a:spcPts val="0"/>
              </a:spcAft>
              <a:buSzPts val="1400"/>
              <a:buFont typeface="Arial"/>
              <a:buNone/>
              <a:defRPr/>
            </a:lvl2pPr>
            <a:lvl3pPr indent="-228600" lvl="2" marL="1371600" algn="ctr">
              <a:lnSpc>
                <a:spcPct val="90000"/>
              </a:lnSpc>
              <a:spcBef>
                <a:spcPts val="600"/>
              </a:spcBef>
              <a:spcAft>
                <a:spcPts val="0"/>
              </a:spcAft>
              <a:buSzPts val="1400"/>
              <a:buFont typeface="Arial"/>
              <a:buNone/>
              <a:defRPr/>
            </a:lvl3pPr>
            <a:lvl4pPr indent="-228600" lvl="3" marL="1828800" algn="ctr">
              <a:lnSpc>
                <a:spcPct val="90000"/>
              </a:lnSpc>
              <a:spcBef>
                <a:spcPts val="600"/>
              </a:spcBef>
              <a:spcAft>
                <a:spcPts val="0"/>
              </a:spcAft>
              <a:buSzPts val="1200"/>
              <a:buFont typeface="Arial"/>
              <a:buNone/>
              <a:defRPr/>
            </a:lvl4pPr>
            <a:lvl5pPr indent="-228600" lvl="4" marL="2286000" algn="ctr">
              <a:lnSpc>
                <a:spcPct val="90000"/>
              </a:lnSpc>
              <a:spcBef>
                <a:spcPts val="600"/>
              </a:spcBef>
              <a:spcAft>
                <a:spcPts val="0"/>
              </a:spcAft>
              <a:buSzPts val="1200"/>
              <a:buFont typeface="Arial"/>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age">
  <p:cSld name="Agenda page">
    <p:spTree>
      <p:nvGrpSpPr>
        <p:cNvPr id="112" name="Shape 112"/>
        <p:cNvGrpSpPr/>
        <p:nvPr/>
      </p:nvGrpSpPr>
      <p:grpSpPr>
        <a:xfrm>
          <a:off x="0" y="0"/>
          <a:ext cx="0" cy="0"/>
          <a:chOff x="0" y="0"/>
          <a:chExt cx="0" cy="0"/>
        </a:xfrm>
      </p:grpSpPr>
      <p:sp>
        <p:nvSpPr>
          <p:cNvPr id="113" name="Google Shape;113;p23"/>
          <p:cNvSpPr txBox="1"/>
          <p:nvPr>
            <p:ph type="title"/>
          </p:nvPr>
        </p:nvSpPr>
        <p:spPr>
          <a:xfrm>
            <a:off x="664261" y="515462"/>
            <a:ext cx="5245824"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3300"/>
              <a:buFont typeface="Arial"/>
              <a:buNone/>
              <a:defRPr sz="3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4" name="Google Shape;114;p23"/>
          <p:cNvPicPr preferRelativeResize="0"/>
          <p:nvPr/>
        </p:nvPicPr>
        <p:blipFill rotWithShape="1">
          <a:blip r:embed="rId2">
            <a:alphaModFix/>
          </a:blip>
          <a:srcRect b="0" l="28520" r="19639" t="8624"/>
          <a:stretch/>
        </p:blipFill>
        <p:spPr>
          <a:xfrm>
            <a:off x="6362873" y="0"/>
            <a:ext cx="5840776" cy="6858000"/>
          </a:xfrm>
          <a:prstGeom prst="rect">
            <a:avLst/>
          </a:prstGeom>
          <a:noFill/>
          <a:ln>
            <a:noFill/>
          </a:ln>
        </p:spPr>
      </p:pic>
      <p:sp>
        <p:nvSpPr>
          <p:cNvPr id="115" name="Google Shape;115;p23"/>
          <p:cNvSpPr txBox="1"/>
          <p:nvPr>
            <p:ph idx="1" type="body"/>
          </p:nvPr>
        </p:nvSpPr>
        <p:spPr>
          <a:xfrm>
            <a:off x="651475" y="1155292"/>
            <a:ext cx="5258610" cy="28623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117" name="Google Shape;117;p23"/>
          <p:cNvSpPr txBox="1"/>
          <p:nvPr>
            <p:ph idx="2" type="body"/>
          </p:nvPr>
        </p:nvSpPr>
        <p:spPr>
          <a:xfrm>
            <a:off x="659126" y="2144110"/>
            <a:ext cx="4993259" cy="3891078"/>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3"/>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19" name="Google Shape;119;p23"/>
          <p:cNvPicPr preferRelativeResize="0"/>
          <p:nvPr/>
        </p:nvPicPr>
        <p:blipFill rotWithShape="1">
          <a:blip r:embed="rId3">
            <a:alphaModFix/>
          </a:blip>
          <a:srcRect b="0" l="0" r="0" t="0"/>
          <a:stretch/>
        </p:blipFill>
        <p:spPr>
          <a:xfrm>
            <a:off x="5235159" y="-287164"/>
            <a:ext cx="2209627" cy="2219952"/>
          </a:xfrm>
          <a:prstGeom prst="rect">
            <a:avLst/>
          </a:prstGeom>
          <a:noFill/>
          <a:ln>
            <a:noFill/>
          </a:ln>
        </p:spPr>
      </p:pic>
      <p:sp>
        <p:nvSpPr>
          <p:cNvPr id="120" name="Google Shape;120;p23"/>
          <p:cNvSpPr txBox="1"/>
          <p:nvPr>
            <p:ph idx="3" type="body"/>
          </p:nvPr>
        </p:nvSpPr>
        <p:spPr>
          <a:xfrm>
            <a:off x="659126" y="1634282"/>
            <a:ext cx="2881312" cy="387927"/>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800"/>
              <a:buNone/>
              <a:defRPr sz="1800">
                <a:solidFill>
                  <a:schemeClr val="lt1"/>
                </a:solidFill>
              </a:defRPr>
            </a:lvl1pPr>
            <a:lvl2pPr indent="-317500" lvl="1" marL="914400" algn="l">
              <a:lnSpc>
                <a:spcPct val="117000"/>
              </a:lnSpc>
              <a:spcBef>
                <a:spcPts val="600"/>
              </a:spcBef>
              <a:spcAft>
                <a:spcPts val="0"/>
              </a:spcAft>
              <a:buSzPts val="1400"/>
              <a:buChar char="•"/>
              <a:defRPr>
                <a:solidFill>
                  <a:schemeClr val="lt1"/>
                </a:solidFill>
              </a:defRPr>
            </a:lvl2pPr>
            <a:lvl3pPr indent="-317500" lvl="2" marL="1371600" algn="l">
              <a:lnSpc>
                <a:spcPct val="90000"/>
              </a:lnSpc>
              <a:spcBef>
                <a:spcPts val="600"/>
              </a:spcBef>
              <a:spcAft>
                <a:spcPts val="0"/>
              </a:spcAft>
              <a:buSzPts val="1400"/>
              <a:buChar char="•"/>
              <a:defRPr>
                <a:solidFill>
                  <a:schemeClr val="lt1"/>
                </a:solidFill>
              </a:defRPr>
            </a:lvl3pPr>
            <a:lvl4pPr indent="-304800" lvl="3" marL="1828800" algn="l">
              <a:lnSpc>
                <a:spcPct val="90000"/>
              </a:lnSpc>
              <a:spcBef>
                <a:spcPts val="600"/>
              </a:spcBef>
              <a:spcAft>
                <a:spcPts val="0"/>
              </a:spcAft>
              <a:buSzPts val="1200"/>
              <a:buChar char="•"/>
              <a:defRPr>
                <a:solidFill>
                  <a:schemeClr val="lt1"/>
                </a:solidFill>
              </a:defRPr>
            </a:lvl4pPr>
            <a:lvl5pPr indent="-304800" lvl="4" marL="2286000" algn="l">
              <a:lnSpc>
                <a:spcPct val="90000"/>
              </a:lnSpc>
              <a:spcBef>
                <a:spcPts val="600"/>
              </a:spcBef>
              <a:spcAft>
                <a:spcPts val="0"/>
              </a:spcAft>
              <a:buSzPts val="12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age">
  <p:cSld name="Comparison page">
    <p:spTree>
      <p:nvGrpSpPr>
        <p:cNvPr id="121" name="Shape 121"/>
        <p:cNvGrpSpPr/>
        <p:nvPr/>
      </p:nvGrpSpPr>
      <p:grpSpPr>
        <a:xfrm>
          <a:off x="0" y="0"/>
          <a:ext cx="0" cy="0"/>
          <a:chOff x="0" y="0"/>
          <a:chExt cx="0" cy="0"/>
        </a:xfrm>
      </p:grpSpPr>
      <p:sp>
        <p:nvSpPr>
          <p:cNvPr id="122" name="Google Shape;122;p24"/>
          <p:cNvSpPr txBox="1"/>
          <p:nvPr>
            <p:ph type="title"/>
          </p:nvPr>
        </p:nvSpPr>
        <p:spPr>
          <a:xfrm>
            <a:off x="651473" y="427072"/>
            <a:ext cx="10515600" cy="76993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4"/>
          <p:cNvSpPr txBox="1"/>
          <p:nvPr>
            <p:ph idx="1" type="body"/>
          </p:nvPr>
        </p:nvSpPr>
        <p:spPr>
          <a:xfrm>
            <a:off x="672746" y="980023"/>
            <a:ext cx="11001375" cy="387927"/>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sz="1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4"/>
          <p:cNvSpPr txBox="1"/>
          <p:nvPr/>
        </p:nvSpPr>
        <p:spPr>
          <a:xfrm>
            <a:off x="682312" y="2524826"/>
            <a:ext cx="5444241" cy="61863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500">
                <a:solidFill>
                  <a:schemeClr val="dk1"/>
                </a:solidFill>
                <a:latin typeface="Arial"/>
                <a:ea typeface="Arial"/>
                <a:cs typeface="Arial"/>
                <a:sym typeface="Arial"/>
              </a:rPr>
              <a:t>Lorem ipsum dolor sit amet, consectetuer adipiscing elit, sed diam nonummy nibh euismod laoreet dolore magna.</a:t>
            </a:r>
            <a:endParaRPr/>
          </a:p>
        </p:txBody>
      </p:sp>
      <p:sp>
        <p:nvSpPr>
          <p:cNvPr id="125" name="Google Shape;125;p24"/>
          <p:cNvSpPr txBox="1"/>
          <p:nvPr/>
        </p:nvSpPr>
        <p:spPr>
          <a:xfrm>
            <a:off x="667072" y="3428196"/>
            <a:ext cx="5459481" cy="272279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7000"/>
              </a:lnSpc>
              <a:spcBef>
                <a:spcPts val="0"/>
              </a:spcBef>
              <a:spcAft>
                <a:spcPts val="0"/>
              </a:spcAft>
              <a:buClr>
                <a:schemeClr val="accent1"/>
              </a:buClr>
              <a:buSzPts val="2550"/>
              <a:buFont typeface="Arial"/>
              <a:buChar char="•"/>
            </a:pPr>
            <a:r>
              <a:rPr lang="en-US" sz="1500">
                <a:solidFill>
                  <a:schemeClr val="dk1"/>
                </a:solidFill>
                <a:latin typeface="Arial"/>
                <a:ea typeface="Arial"/>
                <a:cs typeface="Arial"/>
                <a:sym typeface="Arial"/>
              </a:rPr>
              <a:t>Lorem ipsum dolor sit amet, consectetuer adipiscing elit, sed diam nonummy </a:t>
            </a:r>
            <a:r>
              <a:rPr b="1" lang="en-US" sz="1500">
                <a:solidFill>
                  <a:schemeClr val="accent1"/>
                </a:solidFill>
                <a:latin typeface="Arial"/>
                <a:ea typeface="Arial"/>
                <a:cs typeface="Arial"/>
                <a:sym typeface="Arial"/>
              </a:rPr>
              <a:t>nibh euismod tincidunt ut laoreet </a:t>
            </a:r>
            <a:r>
              <a:rPr lang="en-US" sz="1500">
                <a:solidFill>
                  <a:schemeClr val="dk1"/>
                </a:solidFill>
                <a:latin typeface="Arial"/>
                <a:ea typeface="Arial"/>
                <a:cs typeface="Arial"/>
                <a:sym typeface="Arial"/>
              </a:rPr>
              <a:t>dolore magna aliquam erat volutpat. Ut wisi enim ad minim veniam, quis nostrud exerci tation.</a:t>
            </a:r>
            <a:endParaRPr/>
          </a:p>
          <a:p>
            <a:pPr indent="-285750" lvl="0" marL="285750" marR="0" rtl="0" algn="l">
              <a:lnSpc>
                <a:spcPct val="117000"/>
              </a:lnSpc>
              <a:spcBef>
                <a:spcPts val="1200"/>
              </a:spcBef>
              <a:spcAft>
                <a:spcPts val="0"/>
              </a:spcAft>
              <a:buClr>
                <a:schemeClr val="accent1"/>
              </a:buClr>
              <a:buSzPts val="2550"/>
              <a:buFont typeface="Arial"/>
              <a:buChar char="•"/>
            </a:pPr>
            <a:r>
              <a:rPr lang="en-US" sz="1500">
                <a:solidFill>
                  <a:schemeClr val="dk1"/>
                </a:solidFill>
                <a:latin typeface="Arial"/>
                <a:ea typeface="Arial"/>
                <a:cs typeface="Arial"/>
                <a:sym typeface="Arial"/>
              </a:rPr>
              <a:t>Adipiscing elit, sed diam nonummy nibh euismod </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tincidunt ut </a:t>
            </a:r>
            <a:r>
              <a:rPr b="1" lang="en-US" sz="1500">
                <a:solidFill>
                  <a:schemeClr val="accent1"/>
                </a:solidFill>
                <a:latin typeface="Arial"/>
                <a:ea typeface="Arial"/>
                <a:cs typeface="Arial"/>
                <a:sym typeface="Arial"/>
              </a:rPr>
              <a:t>laoreet dolore magna </a:t>
            </a:r>
            <a:r>
              <a:rPr lang="en-US" sz="1500">
                <a:solidFill>
                  <a:schemeClr val="dk1"/>
                </a:solidFill>
                <a:latin typeface="Arial"/>
                <a:ea typeface="Arial"/>
                <a:cs typeface="Arial"/>
                <a:sym typeface="Arial"/>
              </a:rPr>
              <a:t>aliquam erat volutpat. </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Ut wisi enim ad minim veniam.</a:t>
            </a:r>
            <a:endParaRPr/>
          </a:p>
          <a:p>
            <a:pPr indent="-182562" lvl="1" marL="449263" marR="0" rtl="0" algn="l">
              <a:lnSpc>
                <a:spcPct val="117000"/>
              </a:lnSpc>
              <a:spcBef>
                <a:spcPts val="1200"/>
              </a:spcBef>
              <a:spcAft>
                <a:spcPts val="0"/>
              </a:spcAft>
              <a:buClr>
                <a:schemeClr val="accent1"/>
              </a:buClr>
              <a:buSzPts val="1440"/>
              <a:buFont typeface="Arial"/>
              <a:buChar char="•"/>
            </a:pPr>
            <a:r>
              <a:rPr b="0" i="0" lang="en-US" sz="1200" u="none" cap="none" strike="noStrike">
                <a:solidFill>
                  <a:schemeClr val="dk1"/>
                </a:solidFill>
                <a:latin typeface="Arial"/>
                <a:ea typeface="Arial"/>
                <a:cs typeface="Arial"/>
                <a:sym typeface="Arial"/>
              </a:rPr>
              <a:t>Lorem ipsum dolor sit amet, consectetuer adipiscing elit, sed diam nonummy nibh euismod tincidunt ut laoreet dolore magn. </a:t>
            </a:r>
            <a:endParaRPr/>
          </a:p>
        </p:txBody>
      </p:sp>
      <p:sp>
        <p:nvSpPr>
          <p:cNvPr id="126" name="Google Shape;126;p24"/>
          <p:cNvSpPr txBox="1"/>
          <p:nvPr/>
        </p:nvSpPr>
        <p:spPr>
          <a:xfrm>
            <a:off x="6261101" y="2524826"/>
            <a:ext cx="5444241" cy="61863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500">
                <a:solidFill>
                  <a:schemeClr val="dk1"/>
                </a:solidFill>
                <a:latin typeface="Arial"/>
                <a:ea typeface="Arial"/>
                <a:cs typeface="Arial"/>
                <a:sym typeface="Arial"/>
              </a:rPr>
              <a:t>Lorem ipsum dolor sit amet, consectetuer adipiscing elit, sed diam nonummy nibh euismod laoreet dolore magna.</a:t>
            </a:r>
            <a:endParaRPr/>
          </a:p>
        </p:txBody>
      </p:sp>
      <p:sp>
        <p:nvSpPr>
          <p:cNvPr id="127" name="Google Shape;127;p24"/>
          <p:cNvSpPr txBox="1"/>
          <p:nvPr/>
        </p:nvSpPr>
        <p:spPr>
          <a:xfrm>
            <a:off x="6245861" y="3428196"/>
            <a:ext cx="5459481" cy="272279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7000"/>
              </a:lnSpc>
              <a:spcBef>
                <a:spcPts val="0"/>
              </a:spcBef>
              <a:spcAft>
                <a:spcPts val="0"/>
              </a:spcAft>
              <a:buClr>
                <a:schemeClr val="accent2"/>
              </a:buClr>
              <a:buSzPts val="2550"/>
              <a:buFont typeface="Arial"/>
              <a:buChar char="•"/>
            </a:pPr>
            <a:r>
              <a:rPr lang="en-US" sz="1500">
                <a:solidFill>
                  <a:schemeClr val="dk1"/>
                </a:solidFill>
                <a:latin typeface="Arial"/>
                <a:ea typeface="Arial"/>
                <a:cs typeface="Arial"/>
                <a:sym typeface="Arial"/>
              </a:rPr>
              <a:t>Lorem ipsum dolor sit amet, consectetuer adipiscing elit, sed diam nonummy </a:t>
            </a:r>
            <a:r>
              <a:rPr b="1" lang="en-US" sz="1500">
                <a:solidFill>
                  <a:schemeClr val="accent2"/>
                </a:solidFill>
                <a:latin typeface="Arial"/>
                <a:ea typeface="Arial"/>
                <a:cs typeface="Arial"/>
                <a:sym typeface="Arial"/>
              </a:rPr>
              <a:t>nibh euismod tincidunt ut laoreet </a:t>
            </a:r>
            <a:r>
              <a:rPr lang="en-US" sz="1500">
                <a:solidFill>
                  <a:schemeClr val="dk1"/>
                </a:solidFill>
                <a:latin typeface="Arial"/>
                <a:ea typeface="Arial"/>
                <a:cs typeface="Arial"/>
                <a:sym typeface="Arial"/>
              </a:rPr>
              <a:t>dolore magna aliquam erat volutpat. Ut wisi enim ad minim veniam, quis nostrud exerci tation.</a:t>
            </a:r>
            <a:endParaRPr/>
          </a:p>
          <a:p>
            <a:pPr indent="-285750" lvl="0" marL="285750" marR="0" rtl="0" algn="l">
              <a:lnSpc>
                <a:spcPct val="117000"/>
              </a:lnSpc>
              <a:spcBef>
                <a:spcPts val="1200"/>
              </a:spcBef>
              <a:spcAft>
                <a:spcPts val="0"/>
              </a:spcAft>
              <a:buClr>
                <a:schemeClr val="accent2"/>
              </a:buClr>
              <a:buSzPts val="2550"/>
              <a:buFont typeface="Arial"/>
              <a:buChar char="•"/>
            </a:pPr>
            <a:r>
              <a:rPr lang="en-US" sz="1500">
                <a:solidFill>
                  <a:schemeClr val="dk1"/>
                </a:solidFill>
                <a:latin typeface="Arial"/>
                <a:ea typeface="Arial"/>
                <a:cs typeface="Arial"/>
                <a:sym typeface="Arial"/>
              </a:rPr>
              <a:t>Adipiscing elit, sed diam nonummy nibh euismod </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tincidunt ut </a:t>
            </a:r>
            <a:r>
              <a:rPr b="1" lang="en-US" sz="1500">
                <a:solidFill>
                  <a:schemeClr val="accent2"/>
                </a:solidFill>
                <a:latin typeface="Arial"/>
                <a:ea typeface="Arial"/>
                <a:cs typeface="Arial"/>
                <a:sym typeface="Arial"/>
              </a:rPr>
              <a:t>laoreet dolore magna</a:t>
            </a:r>
            <a:r>
              <a:rPr b="1" lang="en-US" sz="1500">
                <a:solidFill>
                  <a:schemeClr val="dk1"/>
                </a:solidFill>
                <a:latin typeface="Arial"/>
                <a:ea typeface="Arial"/>
                <a:cs typeface="Arial"/>
                <a:sym typeface="Arial"/>
              </a:rPr>
              <a:t> </a:t>
            </a:r>
            <a:r>
              <a:rPr lang="en-US" sz="1500">
                <a:solidFill>
                  <a:schemeClr val="dk1"/>
                </a:solidFill>
                <a:latin typeface="Arial"/>
                <a:ea typeface="Arial"/>
                <a:cs typeface="Arial"/>
                <a:sym typeface="Arial"/>
              </a:rPr>
              <a:t>aliquam erat volutpat. </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Ut wisi enim ad minim veniam.</a:t>
            </a:r>
            <a:endParaRPr/>
          </a:p>
          <a:p>
            <a:pPr indent="-182562" lvl="1" marL="449263" marR="0" rtl="0" algn="l">
              <a:lnSpc>
                <a:spcPct val="117000"/>
              </a:lnSpc>
              <a:spcBef>
                <a:spcPts val="1200"/>
              </a:spcBef>
              <a:spcAft>
                <a:spcPts val="0"/>
              </a:spcAft>
              <a:buClr>
                <a:schemeClr val="accent2"/>
              </a:buClr>
              <a:buSzPts val="1440"/>
              <a:buFont typeface="Arial"/>
              <a:buChar char="•"/>
            </a:pPr>
            <a:r>
              <a:rPr b="0" i="0" lang="en-US" sz="1200" u="none" cap="none" strike="noStrike">
                <a:solidFill>
                  <a:schemeClr val="dk1"/>
                </a:solidFill>
                <a:latin typeface="Arial"/>
                <a:ea typeface="Arial"/>
                <a:cs typeface="Arial"/>
                <a:sym typeface="Arial"/>
              </a:rPr>
              <a:t>Lorem ipsum dolor sit amet, consectetuer adipiscing elit, sed diam nonummy nibh euismod tincidunt ut laoreet dolore magn. </a:t>
            </a:r>
            <a:endParaRPr/>
          </a:p>
        </p:txBody>
      </p:sp>
      <p:sp>
        <p:nvSpPr>
          <p:cNvPr id="128" name="Google Shape;128;p24"/>
          <p:cNvSpPr/>
          <p:nvPr/>
        </p:nvSpPr>
        <p:spPr>
          <a:xfrm>
            <a:off x="616744" y="1670209"/>
            <a:ext cx="3828256" cy="561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Arial"/>
                <a:ea typeface="Arial"/>
                <a:cs typeface="Arial"/>
                <a:sym typeface="Arial"/>
              </a:rPr>
              <a:t>Lorem ipsum dolor sit amet </a:t>
            </a:r>
            <a:endParaRPr/>
          </a:p>
        </p:txBody>
      </p:sp>
      <p:sp>
        <p:nvSpPr>
          <p:cNvPr id="129" name="Google Shape;129;p24"/>
          <p:cNvSpPr/>
          <p:nvPr/>
        </p:nvSpPr>
        <p:spPr>
          <a:xfrm>
            <a:off x="6356742" y="1670209"/>
            <a:ext cx="3828256" cy="5613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Arial"/>
                <a:ea typeface="Arial"/>
                <a:cs typeface="Arial"/>
                <a:sym typeface="Arial"/>
              </a:rPr>
              <a:t>Lorem ipsum dolor sit amet </a:t>
            </a:r>
            <a:endParaRPr/>
          </a:p>
        </p:txBody>
      </p:sp>
      <p:sp>
        <p:nvSpPr>
          <p:cNvPr id="130" name="Google Shape;130;p2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131" name="Google Shape;131;p24"/>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hoto background">
  <p:cSld name="Full photo background">
    <p:spTree>
      <p:nvGrpSpPr>
        <p:cNvPr id="132" name="Shape 132"/>
        <p:cNvGrpSpPr/>
        <p:nvPr/>
      </p:nvGrpSpPr>
      <p:grpSpPr>
        <a:xfrm>
          <a:off x="0" y="0"/>
          <a:ext cx="0" cy="0"/>
          <a:chOff x="0" y="0"/>
          <a:chExt cx="0" cy="0"/>
        </a:xfrm>
      </p:grpSpPr>
      <p:sp>
        <p:nvSpPr>
          <p:cNvPr id="133" name="Google Shape;133;p25"/>
          <p:cNvSpPr/>
          <p:nvPr>
            <p:ph idx="2" type="pic"/>
          </p:nvPr>
        </p:nvSpPr>
        <p:spPr>
          <a:xfrm>
            <a:off x="0" y="27593"/>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2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D0CECE"/>
                </a:solidFill>
                <a:latin typeface="Arial"/>
                <a:ea typeface="Arial"/>
                <a:cs typeface="Arial"/>
                <a:sym typeface="Arial"/>
              </a:rPr>
              <a:t>‹#›</a:t>
            </a:fld>
            <a:endParaRPr sz="1000">
              <a:solidFill>
                <a:srgbClr val="D0CECE"/>
              </a:solidFill>
              <a:latin typeface="Arial"/>
              <a:ea typeface="Arial"/>
              <a:cs typeface="Arial"/>
              <a:sym typeface="Arial"/>
            </a:endParaRPr>
          </a:p>
        </p:txBody>
      </p:sp>
      <p:sp>
        <p:nvSpPr>
          <p:cNvPr id="135" name="Google Shape;135;p2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with background">
  <p:cSld name="Title &amp; Subtitle with background">
    <p:spTree>
      <p:nvGrpSpPr>
        <p:cNvPr id="136" name="Shape 136"/>
        <p:cNvGrpSpPr/>
        <p:nvPr/>
      </p:nvGrpSpPr>
      <p:grpSpPr>
        <a:xfrm>
          <a:off x="0" y="0"/>
          <a:ext cx="0" cy="0"/>
          <a:chOff x="0" y="0"/>
          <a:chExt cx="0" cy="0"/>
        </a:xfrm>
      </p:grpSpPr>
      <p:sp>
        <p:nvSpPr>
          <p:cNvPr id="137" name="Google Shape;137;p26"/>
          <p:cNvSpPr txBox="1"/>
          <p:nvPr>
            <p:ph idx="1" type="body"/>
          </p:nvPr>
        </p:nvSpPr>
        <p:spPr>
          <a:xfrm>
            <a:off x="0" y="-55841"/>
            <a:ext cx="12192000" cy="6913841"/>
          </a:xfrm>
          <a:prstGeom prst="rect">
            <a:avLst/>
          </a:prstGeom>
          <a:solidFill>
            <a:schemeClr val="accent2"/>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6"/>
          <p:cNvSpPr/>
          <p:nvPr>
            <p:ph idx="2" type="pic"/>
          </p:nvPr>
        </p:nvSpPr>
        <p:spPr>
          <a:xfrm>
            <a:off x="427217" y="-585011"/>
            <a:ext cx="12192000" cy="6913841"/>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2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cxnSp>
        <p:nvCxnSpPr>
          <p:cNvPr id="140" name="Google Shape;140;p26"/>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sp>
        <p:nvSpPr>
          <p:cNvPr id="141" name="Google Shape;141;p26"/>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6"/>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33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6"/>
          <p:cNvSpPr txBox="1"/>
          <p:nvPr>
            <p:ph idx="3" type="body"/>
          </p:nvPr>
        </p:nvSpPr>
        <p:spPr>
          <a:xfrm>
            <a:off x="647700" y="110520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solidFill>
                  <a:srgbClr val="FFFFFF"/>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4" name="Google Shape;144;p26"/>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Subtitle with background">
  <p:cSld name="1_Title &amp; Subtitle with background">
    <p:spTree>
      <p:nvGrpSpPr>
        <p:cNvPr id="145" name="Shape 145"/>
        <p:cNvGrpSpPr/>
        <p:nvPr/>
      </p:nvGrpSpPr>
      <p:grpSpPr>
        <a:xfrm>
          <a:off x="0" y="0"/>
          <a:ext cx="0" cy="0"/>
          <a:chOff x="0" y="0"/>
          <a:chExt cx="0" cy="0"/>
        </a:xfrm>
      </p:grpSpPr>
      <p:sp>
        <p:nvSpPr>
          <p:cNvPr id="146" name="Google Shape;146;p27"/>
          <p:cNvSpPr txBox="1"/>
          <p:nvPr>
            <p:ph idx="1" type="body"/>
          </p:nvPr>
        </p:nvSpPr>
        <p:spPr>
          <a:xfrm>
            <a:off x="0" y="0"/>
            <a:ext cx="12192000" cy="6858000"/>
          </a:xfrm>
          <a:prstGeom prst="rect">
            <a:avLst/>
          </a:prstGeom>
          <a:solidFill>
            <a:schemeClr val="accent2"/>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7"/>
          <p:cNvSpPr/>
          <p:nvPr>
            <p:ph idx="2" type="pic"/>
          </p:nvPr>
        </p:nvSpPr>
        <p:spPr>
          <a:xfrm>
            <a:off x="0" y="5784"/>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8" name="Google Shape;148;p27"/>
          <p:cNvSpPr txBox="1"/>
          <p:nvPr>
            <p:ph type="title"/>
          </p:nvPr>
        </p:nvSpPr>
        <p:spPr>
          <a:xfrm>
            <a:off x="647700" y="3028890"/>
            <a:ext cx="11117083" cy="80021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50" name="Google Shape;150;p27"/>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51" name="Google Shape;151;p27"/>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152" name="Google Shape;152;p27"/>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mp; Subtitle with background">
  <p:cSld name="2_Title &amp; Subtitle with background">
    <p:spTree>
      <p:nvGrpSpPr>
        <p:cNvPr id="153" name="Shape 153"/>
        <p:cNvGrpSpPr/>
        <p:nvPr/>
      </p:nvGrpSpPr>
      <p:grpSpPr>
        <a:xfrm>
          <a:off x="0" y="0"/>
          <a:ext cx="0" cy="0"/>
          <a:chOff x="0" y="0"/>
          <a:chExt cx="0" cy="0"/>
        </a:xfrm>
      </p:grpSpPr>
      <p:sp>
        <p:nvSpPr>
          <p:cNvPr id="154" name="Google Shape;154;p28"/>
          <p:cNvSpPr txBox="1"/>
          <p:nvPr>
            <p:ph idx="1" type="body"/>
          </p:nvPr>
        </p:nvSpPr>
        <p:spPr>
          <a:xfrm>
            <a:off x="0" y="0"/>
            <a:ext cx="12192000" cy="6858000"/>
          </a:xfrm>
          <a:prstGeom prst="rect">
            <a:avLst/>
          </a:prstGeom>
          <a:solidFill>
            <a:schemeClr val="accent2"/>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8"/>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6" name="Google Shape;156;p28"/>
          <p:cNvSpPr txBox="1"/>
          <p:nvPr>
            <p:ph type="title"/>
          </p:nvPr>
        </p:nvSpPr>
        <p:spPr>
          <a:xfrm>
            <a:off x="647700" y="585036"/>
            <a:ext cx="11117083" cy="80021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58" name="Google Shape;158;p28"/>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59" name="Google Shape;159;p28"/>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160" name="Google Shape;160;p28"/>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mp; Subtitle with background">
  <p:cSld name="3_Title &amp; Subtitle with background">
    <p:spTree>
      <p:nvGrpSpPr>
        <p:cNvPr id="161" name="Shape 161"/>
        <p:cNvGrpSpPr/>
        <p:nvPr/>
      </p:nvGrpSpPr>
      <p:grpSpPr>
        <a:xfrm>
          <a:off x="0" y="0"/>
          <a:ext cx="0" cy="0"/>
          <a:chOff x="0" y="0"/>
          <a:chExt cx="0" cy="0"/>
        </a:xfrm>
      </p:grpSpPr>
      <p:sp>
        <p:nvSpPr>
          <p:cNvPr id="162" name="Google Shape;162;p29"/>
          <p:cNvSpPr txBox="1"/>
          <p:nvPr>
            <p:ph idx="1" type="body"/>
          </p:nvPr>
        </p:nvSpPr>
        <p:spPr>
          <a:xfrm>
            <a:off x="0" y="0"/>
            <a:ext cx="12192000" cy="6858000"/>
          </a:xfrm>
          <a:prstGeom prst="rect">
            <a:avLst/>
          </a:prstGeom>
          <a:solidFill>
            <a:schemeClr val="accent3"/>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9"/>
          <p:cNvSpPr/>
          <p:nvPr>
            <p:ph idx="2" type="pic"/>
          </p:nvPr>
        </p:nvSpPr>
        <p:spPr>
          <a:xfrm>
            <a:off x="0" y="13772"/>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4" name="Google Shape;164;p2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65" name="Google Shape;165;p29"/>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66" name="Google Shape;166;p29"/>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sp>
        <p:nvSpPr>
          <p:cNvPr id="167" name="Google Shape;167;p2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33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9"/>
          <p:cNvSpPr txBox="1"/>
          <p:nvPr>
            <p:ph idx="3" type="body"/>
          </p:nvPr>
        </p:nvSpPr>
        <p:spPr>
          <a:xfrm>
            <a:off x="647700" y="1047399"/>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solidFill>
                  <a:srgbClr val="FFFFFF"/>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9" name="Google Shape;169;p29"/>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mp; Subtitle with background">
  <p:cSld name="4_Title &amp; Subtitle with background">
    <p:spTree>
      <p:nvGrpSpPr>
        <p:cNvPr id="170" name="Shape 170"/>
        <p:cNvGrpSpPr/>
        <p:nvPr/>
      </p:nvGrpSpPr>
      <p:grpSpPr>
        <a:xfrm>
          <a:off x="0" y="0"/>
          <a:ext cx="0" cy="0"/>
          <a:chOff x="0" y="0"/>
          <a:chExt cx="0" cy="0"/>
        </a:xfrm>
      </p:grpSpPr>
      <p:sp>
        <p:nvSpPr>
          <p:cNvPr id="171" name="Google Shape;171;p30"/>
          <p:cNvSpPr txBox="1"/>
          <p:nvPr>
            <p:ph idx="1" type="body"/>
          </p:nvPr>
        </p:nvSpPr>
        <p:spPr>
          <a:xfrm>
            <a:off x="0" y="0"/>
            <a:ext cx="12192000" cy="6858000"/>
          </a:xfrm>
          <a:prstGeom prst="rect">
            <a:avLst/>
          </a:prstGeom>
          <a:solidFill>
            <a:schemeClr val="accent3"/>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30"/>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3" name="Google Shape;173;p30"/>
          <p:cNvSpPr txBox="1"/>
          <p:nvPr>
            <p:ph type="title"/>
          </p:nvPr>
        </p:nvSpPr>
        <p:spPr>
          <a:xfrm>
            <a:off x="537459" y="3028890"/>
            <a:ext cx="11117083" cy="80021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75" name="Google Shape;175;p30"/>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76" name="Google Shape;176;p30"/>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177" name="Google Shape;177;p30"/>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mp; Subtitle with background">
  <p:cSld name="5_Title &amp; Subtitle with background">
    <p:spTree>
      <p:nvGrpSpPr>
        <p:cNvPr id="178" name="Shape 178"/>
        <p:cNvGrpSpPr/>
        <p:nvPr/>
      </p:nvGrpSpPr>
      <p:grpSpPr>
        <a:xfrm>
          <a:off x="0" y="0"/>
          <a:ext cx="0" cy="0"/>
          <a:chOff x="0" y="0"/>
          <a:chExt cx="0" cy="0"/>
        </a:xfrm>
      </p:grpSpPr>
      <p:sp>
        <p:nvSpPr>
          <p:cNvPr id="179" name="Google Shape;179;p31"/>
          <p:cNvSpPr txBox="1"/>
          <p:nvPr>
            <p:ph idx="1" type="body"/>
          </p:nvPr>
        </p:nvSpPr>
        <p:spPr>
          <a:xfrm>
            <a:off x="0" y="0"/>
            <a:ext cx="12192000" cy="6858000"/>
          </a:xfrm>
          <a:prstGeom prst="rect">
            <a:avLst/>
          </a:prstGeom>
          <a:solidFill>
            <a:schemeClr val="accent3"/>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31"/>
          <p:cNvSpPr/>
          <p:nvPr>
            <p:ph idx="2" type="pic"/>
          </p:nvPr>
        </p:nvSpPr>
        <p:spPr>
          <a:xfrm>
            <a:off x="0" y="18969"/>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1" name="Google Shape;181;p31"/>
          <p:cNvSpPr txBox="1"/>
          <p:nvPr>
            <p:ph type="title"/>
          </p:nvPr>
        </p:nvSpPr>
        <p:spPr>
          <a:xfrm>
            <a:off x="537459" y="585036"/>
            <a:ext cx="11117083" cy="80021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83" name="Google Shape;183;p31"/>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84" name="Google Shape;184;p31"/>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185" name="Google Shape;185;p31"/>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Title Slide">
  <p:cSld name="18_Title Slide">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4"/>
          <p:cNvPicPr preferRelativeResize="0"/>
          <p:nvPr/>
        </p:nvPicPr>
        <p:blipFill rotWithShape="1">
          <a:blip r:embed="rId3">
            <a:alphaModFix/>
          </a:blip>
          <a:srcRect b="0" l="0" r="0" t="0"/>
          <a:stretch/>
        </p:blipFill>
        <p:spPr>
          <a:xfrm>
            <a:off x="11275253" y="6459056"/>
            <a:ext cx="772735" cy="297646"/>
          </a:xfrm>
          <a:prstGeom prst="rect">
            <a:avLst/>
          </a:prstGeom>
          <a:noFill/>
          <a:ln>
            <a:noFill/>
          </a:ln>
        </p:spPr>
      </p:pic>
      <p:sp>
        <p:nvSpPr>
          <p:cNvPr id="20" name="Google Shape;20;p4"/>
          <p:cNvSpPr txBox="1"/>
          <p:nvPr>
            <p:ph idx="1" type="body"/>
          </p:nvPr>
        </p:nvSpPr>
        <p:spPr>
          <a:xfrm>
            <a:off x="3278014" y="383969"/>
            <a:ext cx="8330136" cy="70173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 name="Google Shape;21;p4"/>
          <p:cNvSpPr txBox="1"/>
          <p:nvPr>
            <p:ph idx="2" type="body"/>
          </p:nvPr>
        </p:nvSpPr>
        <p:spPr>
          <a:xfrm>
            <a:off x="4349210" y="1338883"/>
            <a:ext cx="5349659" cy="131984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406400" lvl="1" marL="914400" marR="0" rtl="0" algn="l">
              <a:lnSpc>
                <a:spcPct val="90000"/>
              </a:lnSpc>
              <a:spcBef>
                <a:spcPts val="5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mp; Subtitle with background">
  <p:cSld name="6_Title &amp; Subtitle with background">
    <p:spTree>
      <p:nvGrpSpPr>
        <p:cNvPr id="186" name="Shape 186"/>
        <p:cNvGrpSpPr/>
        <p:nvPr/>
      </p:nvGrpSpPr>
      <p:grpSpPr>
        <a:xfrm>
          <a:off x="0" y="0"/>
          <a:ext cx="0" cy="0"/>
          <a:chOff x="0" y="0"/>
          <a:chExt cx="0" cy="0"/>
        </a:xfrm>
      </p:grpSpPr>
      <p:sp>
        <p:nvSpPr>
          <p:cNvPr id="187" name="Google Shape;187;p32"/>
          <p:cNvSpPr txBox="1"/>
          <p:nvPr>
            <p:ph idx="1" type="body"/>
          </p:nvPr>
        </p:nvSpPr>
        <p:spPr>
          <a:xfrm>
            <a:off x="0" y="0"/>
            <a:ext cx="12192000" cy="6858000"/>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32"/>
          <p:cNvSpPr/>
          <p:nvPr>
            <p:ph idx="2" type="pic"/>
          </p:nvPr>
        </p:nvSpPr>
        <p:spPr>
          <a:xfrm>
            <a:off x="0" y="484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9" name="Google Shape;189;p32"/>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33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2"/>
          <p:cNvSpPr txBox="1"/>
          <p:nvPr>
            <p:ph idx="3" type="body"/>
          </p:nvPr>
        </p:nvSpPr>
        <p:spPr>
          <a:xfrm>
            <a:off x="647700" y="1065896"/>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solidFill>
                  <a:srgbClr val="FFFFFF"/>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3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192" name="Google Shape;192;p32"/>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93" name="Google Shape;193;p32"/>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194" name="Google Shape;194;p32"/>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mp; Subtitle with background">
  <p:cSld name="7_Title &amp; Subtitle with background">
    <p:spTree>
      <p:nvGrpSpPr>
        <p:cNvPr id="195" name="Shape 195"/>
        <p:cNvGrpSpPr/>
        <p:nvPr/>
      </p:nvGrpSpPr>
      <p:grpSpPr>
        <a:xfrm>
          <a:off x="0" y="0"/>
          <a:ext cx="0" cy="0"/>
          <a:chOff x="0" y="0"/>
          <a:chExt cx="0" cy="0"/>
        </a:xfrm>
      </p:grpSpPr>
      <p:sp>
        <p:nvSpPr>
          <p:cNvPr id="196" name="Google Shape;196;p33"/>
          <p:cNvSpPr txBox="1"/>
          <p:nvPr>
            <p:ph idx="1" type="body"/>
          </p:nvPr>
        </p:nvSpPr>
        <p:spPr>
          <a:xfrm>
            <a:off x="0" y="0"/>
            <a:ext cx="12192000" cy="6858000"/>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3"/>
          <p:cNvSpPr/>
          <p:nvPr>
            <p:ph idx="2" type="pic"/>
          </p:nvPr>
        </p:nvSpPr>
        <p:spPr>
          <a:xfrm>
            <a:off x="30562"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8" name="Google Shape;198;p33"/>
          <p:cNvSpPr txBox="1"/>
          <p:nvPr>
            <p:ph type="title"/>
          </p:nvPr>
        </p:nvSpPr>
        <p:spPr>
          <a:xfrm>
            <a:off x="647700" y="3028890"/>
            <a:ext cx="11117083" cy="80021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00" name="Google Shape;200;p33"/>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01" name="Google Shape;201;p33"/>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202" name="Google Shape;202;p33"/>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mp; Subtitle with background">
  <p:cSld name="8_Title &amp; Subtitle with background">
    <p:spTree>
      <p:nvGrpSpPr>
        <p:cNvPr id="203" name="Shape 203"/>
        <p:cNvGrpSpPr/>
        <p:nvPr/>
      </p:nvGrpSpPr>
      <p:grpSpPr>
        <a:xfrm>
          <a:off x="0" y="0"/>
          <a:ext cx="0" cy="0"/>
          <a:chOff x="0" y="0"/>
          <a:chExt cx="0" cy="0"/>
        </a:xfrm>
      </p:grpSpPr>
      <p:sp>
        <p:nvSpPr>
          <p:cNvPr id="204" name="Google Shape;204;p34"/>
          <p:cNvSpPr txBox="1"/>
          <p:nvPr>
            <p:ph idx="1" type="body"/>
          </p:nvPr>
        </p:nvSpPr>
        <p:spPr>
          <a:xfrm>
            <a:off x="0" y="0"/>
            <a:ext cx="12192000" cy="6858000"/>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4"/>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 name="Google Shape;206;p34"/>
          <p:cNvSpPr txBox="1"/>
          <p:nvPr>
            <p:ph type="title"/>
          </p:nvPr>
        </p:nvSpPr>
        <p:spPr>
          <a:xfrm>
            <a:off x="537459" y="585036"/>
            <a:ext cx="11117083" cy="80021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08" name="Google Shape;208;p34"/>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09" name="Google Shape;209;p34"/>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210" name="Google Shape;210;p34"/>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mp; Subtitle with background">
  <p:cSld name="9_Title &amp; Subtitle with background">
    <p:spTree>
      <p:nvGrpSpPr>
        <p:cNvPr id="211" name="Shape 211"/>
        <p:cNvGrpSpPr/>
        <p:nvPr/>
      </p:nvGrpSpPr>
      <p:grpSpPr>
        <a:xfrm>
          <a:off x="0" y="0"/>
          <a:ext cx="0" cy="0"/>
          <a:chOff x="0" y="0"/>
          <a:chExt cx="0" cy="0"/>
        </a:xfrm>
      </p:grpSpPr>
      <p:sp>
        <p:nvSpPr>
          <p:cNvPr id="212" name="Google Shape;212;p35"/>
          <p:cNvSpPr txBox="1"/>
          <p:nvPr>
            <p:ph idx="1" type="body"/>
          </p:nvPr>
        </p:nvSpPr>
        <p:spPr>
          <a:xfrm>
            <a:off x="0" y="-13772"/>
            <a:ext cx="12192000" cy="6858000"/>
          </a:xfrm>
          <a:prstGeom prst="rect">
            <a:avLst/>
          </a:prstGeom>
          <a:solidFill>
            <a:schemeClr val="accent6"/>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35"/>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4" name="Google Shape;214;p3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15" name="Google Shape;215;p35"/>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16" name="Google Shape;216;p35"/>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sp>
        <p:nvSpPr>
          <p:cNvPr id="217" name="Google Shape;217;p35"/>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33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5"/>
          <p:cNvSpPr txBox="1"/>
          <p:nvPr>
            <p:ph idx="3" type="body"/>
          </p:nvPr>
        </p:nvSpPr>
        <p:spPr>
          <a:xfrm>
            <a:off x="647700" y="105901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solidFill>
                  <a:srgbClr val="FFFFFF"/>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35"/>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amp; Subtitle with background">
  <p:cSld name="10_Title &amp; Subtitle with background">
    <p:spTree>
      <p:nvGrpSpPr>
        <p:cNvPr id="220" name="Shape 220"/>
        <p:cNvGrpSpPr/>
        <p:nvPr/>
      </p:nvGrpSpPr>
      <p:grpSpPr>
        <a:xfrm>
          <a:off x="0" y="0"/>
          <a:ext cx="0" cy="0"/>
          <a:chOff x="0" y="0"/>
          <a:chExt cx="0" cy="0"/>
        </a:xfrm>
      </p:grpSpPr>
      <p:sp>
        <p:nvSpPr>
          <p:cNvPr id="221" name="Google Shape;221;p36"/>
          <p:cNvSpPr txBox="1"/>
          <p:nvPr>
            <p:ph idx="1" type="body"/>
          </p:nvPr>
        </p:nvSpPr>
        <p:spPr>
          <a:xfrm>
            <a:off x="0" y="0"/>
            <a:ext cx="12192000" cy="6858000"/>
          </a:xfrm>
          <a:prstGeom prst="rect">
            <a:avLst/>
          </a:prstGeom>
          <a:solidFill>
            <a:schemeClr val="accent6"/>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36"/>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3" name="Google Shape;223;p36"/>
          <p:cNvSpPr txBox="1"/>
          <p:nvPr>
            <p:ph type="title"/>
          </p:nvPr>
        </p:nvSpPr>
        <p:spPr>
          <a:xfrm>
            <a:off x="537459" y="3028890"/>
            <a:ext cx="11117083" cy="80021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25" name="Google Shape;225;p36"/>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6" name="Google Shape;226;p36"/>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227" name="Google Shape;227;p36"/>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amp; Subtitle with background">
  <p:cSld name="11_Title &amp; Subtitle with background">
    <p:spTree>
      <p:nvGrpSpPr>
        <p:cNvPr id="228" name="Shape 228"/>
        <p:cNvGrpSpPr/>
        <p:nvPr/>
      </p:nvGrpSpPr>
      <p:grpSpPr>
        <a:xfrm>
          <a:off x="0" y="0"/>
          <a:ext cx="0" cy="0"/>
          <a:chOff x="0" y="0"/>
          <a:chExt cx="0" cy="0"/>
        </a:xfrm>
      </p:grpSpPr>
      <p:sp>
        <p:nvSpPr>
          <p:cNvPr id="229" name="Google Shape;229;p37"/>
          <p:cNvSpPr txBox="1"/>
          <p:nvPr>
            <p:ph idx="1" type="body"/>
          </p:nvPr>
        </p:nvSpPr>
        <p:spPr>
          <a:xfrm>
            <a:off x="0" y="0"/>
            <a:ext cx="12192000" cy="6858000"/>
          </a:xfrm>
          <a:prstGeom prst="rect">
            <a:avLst/>
          </a:prstGeom>
          <a:solidFill>
            <a:schemeClr val="accent6"/>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228600" lvl="1" marL="914400" algn="l">
              <a:lnSpc>
                <a:spcPct val="117000"/>
              </a:lnSpc>
              <a:spcBef>
                <a:spcPts val="600"/>
              </a:spcBef>
              <a:spcAft>
                <a:spcPts val="0"/>
              </a:spcAft>
              <a:buSzPts val="800"/>
              <a:buNone/>
              <a:defRPr sz="800"/>
            </a:lvl2pPr>
            <a:lvl3pPr indent="-228600" lvl="2" marL="1371600" algn="l">
              <a:lnSpc>
                <a:spcPct val="90000"/>
              </a:lnSpc>
              <a:spcBef>
                <a:spcPts val="600"/>
              </a:spcBef>
              <a:spcAft>
                <a:spcPts val="0"/>
              </a:spcAft>
              <a:buSzPts val="800"/>
              <a:buNone/>
              <a:defRPr sz="8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7"/>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37"/>
          <p:cNvSpPr txBox="1"/>
          <p:nvPr>
            <p:ph type="title"/>
          </p:nvPr>
        </p:nvSpPr>
        <p:spPr>
          <a:xfrm>
            <a:off x="537459" y="585036"/>
            <a:ext cx="11117083" cy="800219"/>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rgbClr val="FFFFFF"/>
              </a:buClr>
              <a:buSzPts val="4600"/>
              <a:buFont typeface="Arial"/>
              <a:buNone/>
              <a:defRPr sz="4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3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33" name="Google Shape;233;p37"/>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34" name="Google Shape;234;p37"/>
          <p:cNvCxnSpPr/>
          <p:nvPr/>
        </p:nvCxnSpPr>
        <p:spPr>
          <a:xfrm>
            <a:off x="1831086" y="6640486"/>
            <a:ext cx="9769244" cy="0"/>
          </a:xfrm>
          <a:prstGeom prst="straightConnector1">
            <a:avLst/>
          </a:prstGeom>
          <a:noFill/>
          <a:ln cap="flat" cmpd="sng" w="9525">
            <a:solidFill>
              <a:schemeClr val="lt1"/>
            </a:solidFill>
            <a:prstDash val="solid"/>
            <a:miter lim="800000"/>
            <a:headEnd len="sm" w="sm" type="none"/>
            <a:tailEnd len="sm" w="sm" type="none"/>
          </a:ln>
        </p:spPr>
      </p:cxnSp>
      <p:pic>
        <p:nvPicPr>
          <p:cNvPr id="235" name="Google Shape;235;p37"/>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right blue">
  <p:cSld name="Split page copy image right blue">
    <p:spTree>
      <p:nvGrpSpPr>
        <p:cNvPr id="236" name="Shape 236"/>
        <p:cNvGrpSpPr/>
        <p:nvPr/>
      </p:nvGrpSpPr>
      <p:grpSpPr>
        <a:xfrm>
          <a:off x="0" y="0"/>
          <a:ext cx="0" cy="0"/>
          <a:chOff x="0" y="0"/>
          <a:chExt cx="0" cy="0"/>
        </a:xfrm>
      </p:grpSpPr>
      <p:sp>
        <p:nvSpPr>
          <p:cNvPr id="237" name="Google Shape;237;p38"/>
          <p:cNvSpPr/>
          <p:nvPr>
            <p:ph idx="2" type="pic"/>
          </p:nvPr>
        </p:nvSpPr>
        <p:spPr>
          <a:xfrm>
            <a:off x="6351224" y="0"/>
            <a:ext cx="5840776" cy="6858000"/>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38"/>
          <p:cNvSpPr txBox="1"/>
          <p:nvPr>
            <p:ph type="title"/>
          </p:nvPr>
        </p:nvSpPr>
        <p:spPr>
          <a:xfrm>
            <a:off x="655353" y="2418327"/>
            <a:ext cx="5440647"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40" name="Google Shape;240;p38"/>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left">
  <p:cSld name="Split page copy image left">
    <p:spTree>
      <p:nvGrpSpPr>
        <p:cNvPr id="241" name="Shape 241"/>
        <p:cNvGrpSpPr/>
        <p:nvPr/>
      </p:nvGrpSpPr>
      <p:grpSpPr>
        <a:xfrm>
          <a:off x="0" y="0"/>
          <a:ext cx="0" cy="0"/>
          <a:chOff x="0" y="0"/>
          <a:chExt cx="0" cy="0"/>
        </a:xfrm>
      </p:grpSpPr>
      <p:sp>
        <p:nvSpPr>
          <p:cNvPr id="242" name="Google Shape;242;p39"/>
          <p:cNvSpPr txBox="1"/>
          <p:nvPr>
            <p:ph type="title"/>
          </p:nvPr>
        </p:nvSpPr>
        <p:spPr>
          <a:xfrm>
            <a:off x="6273801" y="307432"/>
            <a:ext cx="5380741"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39"/>
          <p:cNvSpPr/>
          <p:nvPr>
            <p:ph idx="2" type="pic"/>
          </p:nvPr>
        </p:nvSpPr>
        <p:spPr>
          <a:xfrm>
            <a:off x="0" y="0"/>
            <a:ext cx="5842000" cy="6858000"/>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4" name="Google Shape;244;p3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cxnSp>
        <p:nvCxnSpPr>
          <p:cNvPr id="245" name="Google Shape;245;p39"/>
          <p:cNvCxnSpPr/>
          <p:nvPr/>
        </p:nvCxnSpPr>
        <p:spPr>
          <a:xfrm>
            <a:off x="2198077" y="6640486"/>
            <a:ext cx="9402253" cy="0"/>
          </a:xfrm>
          <a:prstGeom prst="straightConnector1">
            <a:avLst/>
          </a:prstGeom>
          <a:noFill/>
          <a:ln cap="flat" cmpd="sng" w="9525">
            <a:solidFill>
              <a:srgbClr val="D0CECE"/>
            </a:solidFill>
            <a:prstDash val="solid"/>
            <a:miter lim="800000"/>
            <a:headEnd len="sm" w="sm" type="none"/>
            <a:tailEnd len="sm" w="sm" type="none"/>
          </a:ln>
        </p:spPr>
      </p:cxnSp>
      <p:sp>
        <p:nvSpPr>
          <p:cNvPr id="246" name="Google Shape;246;p39"/>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7" name="Google Shape;247;p39"/>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right green">
  <p:cSld name="Split page copy image right green">
    <p:spTree>
      <p:nvGrpSpPr>
        <p:cNvPr id="248" name="Shape 248"/>
        <p:cNvGrpSpPr/>
        <p:nvPr/>
      </p:nvGrpSpPr>
      <p:grpSpPr>
        <a:xfrm>
          <a:off x="0" y="0"/>
          <a:ext cx="0" cy="0"/>
          <a:chOff x="0" y="0"/>
          <a:chExt cx="0" cy="0"/>
        </a:xfrm>
      </p:grpSpPr>
      <p:sp>
        <p:nvSpPr>
          <p:cNvPr id="249" name="Google Shape;249;p40"/>
          <p:cNvSpPr/>
          <p:nvPr>
            <p:ph idx="2" type="pic"/>
          </p:nvPr>
        </p:nvSpPr>
        <p:spPr>
          <a:xfrm>
            <a:off x="6351224" y="0"/>
            <a:ext cx="5840776" cy="6858000"/>
          </a:xfrm>
          <a:prstGeom prst="rect">
            <a:avLst/>
          </a:prstGeom>
          <a:solidFill>
            <a:schemeClr val="accen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0" name="Google Shape;250;p40"/>
          <p:cNvSpPr txBox="1"/>
          <p:nvPr>
            <p:ph type="title"/>
          </p:nvPr>
        </p:nvSpPr>
        <p:spPr>
          <a:xfrm>
            <a:off x="647700" y="2425308"/>
            <a:ext cx="5440647"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4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52" name="Google Shape;252;p4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green">
  <p:cSld name="Split page copy image green">
    <p:spTree>
      <p:nvGrpSpPr>
        <p:cNvPr id="253" name="Shape 253"/>
        <p:cNvGrpSpPr/>
        <p:nvPr/>
      </p:nvGrpSpPr>
      <p:grpSpPr>
        <a:xfrm>
          <a:off x="0" y="0"/>
          <a:ext cx="0" cy="0"/>
          <a:chOff x="0" y="0"/>
          <a:chExt cx="0" cy="0"/>
        </a:xfrm>
      </p:grpSpPr>
      <p:sp>
        <p:nvSpPr>
          <p:cNvPr id="254" name="Google Shape;254;p41"/>
          <p:cNvSpPr txBox="1"/>
          <p:nvPr>
            <p:ph type="title"/>
          </p:nvPr>
        </p:nvSpPr>
        <p:spPr>
          <a:xfrm>
            <a:off x="6273801" y="307432"/>
            <a:ext cx="5380741"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41"/>
          <p:cNvSpPr/>
          <p:nvPr>
            <p:ph idx="2" type="pic"/>
          </p:nvPr>
        </p:nvSpPr>
        <p:spPr>
          <a:xfrm>
            <a:off x="0" y="3318"/>
            <a:ext cx="5842000" cy="6858000"/>
          </a:xfrm>
          <a:prstGeom prst="rect">
            <a:avLst/>
          </a:prstGeom>
          <a:solidFill>
            <a:schemeClr val="accen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6" name="Google Shape;256;p4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cxnSp>
        <p:nvCxnSpPr>
          <p:cNvPr id="257" name="Google Shape;257;p41"/>
          <p:cNvCxnSpPr/>
          <p:nvPr/>
        </p:nvCxnSpPr>
        <p:spPr>
          <a:xfrm>
            <a:off x="2198077" y="6640486"/>
            <a:ext cx="9402253" cy="0"/>
          </a:xfrm>
          <a:prstGeom prst="straightConnector1">
            <a:avLst/>
          </a:prstGeom>
          <a:noFill/>
          <a:ln cap="flat" cmpd="sng" w="9525">
            <a:solidFill>
              <a:srgbClr val="D0CECE"/>
            </a:solidFill>
            <a:prstDash val="solid"/>
            <a:miter lim="800000"/>
            <a:headEnd len="sm" w="sm" type="none"/>
            <a:tailEnd len="sm" w="sm" type="none"/>
          </a:ln>
        </p:spPr>
      </p:cxnSp>
      <p:sp>
        <p:nvSpPr>
          <p:cNvPr id="258" name="Google Shape;258;p41"/>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9" name="Google Shape;259;p41"/>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Title Slide">
  <p:cSld name="19_Title Slide">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4" name="Google Shape;24;p5"/>
          <p:cNvPicPr preferRelativeResize="0"/>
          <p:nvPr/>
        </p:nvPicPr>
        <p:blipFill rotWithShape="1">
          <a:blip r:embed="rId3">
            <a:alphaModFix/>
          </a:blip>
          <a:srcRect b="0" l="0" r="0" t="0"/>
          <a:stretch/>
        </p:blipFill>
        <p:spPr>
          <a:xfrm>
            <a:off x="11275253" y="6459056"/>
            <a:ext cx="772735" cy="297646"/>
          </a:xfrm>
          <a:prstGeom prst="rect">
            <a:avLst/>
          </a:prstGeom>
          <a:noFill/>
          <a:ln>
            <a:noFill/>
          </a:ln>
        </p:spPr>
      </p:pic>
      <p:sp>
        <p:nvSpPr>
          <p:cNvPr id="25" name="Google Shape;25;p5"/>
          <p:cNvSpPr txBox="1"/>
          <p:nvPr>
            <p:ph idx="1" type="body"/>
          </p:nvPr>
        </p:nvSpPr>
        <p:spPr>
          <a:xfrm>
            <a:off x="3278014" y="383969"/>
            <a:ext cx="8330136" cy="70173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5"/>
          <p:cNvSpPr txBox="1"/>
          <p:nvPr>
            <p:ph idx="2" type="body"/>
          </p:nvPr>
        </p:nvSpPr>
        <p:spPr>
          <a:xfrm>
            <a:off x="4349210" y="1338883"/>
            <a:ext cx="5349659" cy="131984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406400" lvl="1" marL="914400" marR="0" rtl="0" algn="l">
              <a:lnSpc>
                <a:spcPct val="90000"/>
              </a:lnSpc>
              <a:spcBef>
                <a:spcPts val="5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right dk blue">
  <p:cSld name="Split page copy image right dk blue">
    <p:spTree>
      <p:nvGrpSpPr>
        <p:cNvPr id="260" name="Shape 260"/>
        <p:cNvGrpSpPr/>
        <p:nvPr/>
      </p:nvGrpSpPr>
      <p:grpSpPr>
        <a:xfrm>
          <a:off x="0" y="0"/>
          <a:ext cx="0" cy="0"/>
          <a:chOff x="0" y="0"/>
          <a:chExt cx="0" cy="0"/>
        </a:xfrm>
      </p:grpSpPr>
      <p:sp>
        <p:nvSpPr>
          <p:cNvPr id="261" name="Google Shape;261;p42"/>
          <p:cNvSpPr/>
          <p:nvPr>
            <p:ph idx="2" type="pic"/>
          </p:nvPr>
        </p:nvSpPr>
        <p:spPr>
          <a:xfrm>
            <a:off x="6351224" y="0"/>
            <a:ext cx="5840776" cy="6858000"/>
          </a:xfrm>
          <a:prstGeom prst="rect">
            <a:avLst/>
          </a:prstGeom>
          <a:solidFill>
            <a:schemeClr val="accent3"/>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42"/>
          <p:cNvSpPr txBox="1"/>
          <p:nvPr>
            <p:ph type="title"/>
          </p:nvPr>
        </p:nvSpPr>
        <p:spPr>
          <a:xfrm>
            <a:off x="647700" y="2376447"/>
            <a:ext cx="5440647"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4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left dk blue">
  <p:cSld name="Split page copy image left dk blue">
    <p:spTree>
      <p:nvGrpSpPr>
        <p:cNvPr id="264" name="Shape 264"/>
        <p:cNvGrpSpPr/>
        <p:nvPr/>
      </p:nvGrpSpPr>
      <p:grpSpPr>
        <a:xfrm>
          <a:off x="0" y="0"/>
          <a:ext cx="0" cy="0"/>
          <a:chOff x="0" y="0"/>
          <a:chExt cx="0" cy="0"/>
        </a:xfrm>
      </p:grpSpPr>
      <p:sp>
        <p:nvSpPr>
          <p:cNvPr id="265" name="Google Shape;265;p43"/>
          <p:cNvSpPr txBox="1"/>
          <p:nvPr>
            <p:ph type="title"/>
          </p:nvPr>
        </p:nvSpPr>
        <p:spPr>
          <a:xfrm>
            <a:off x="6273801" y="307432"/>
            <a:ext cx="5380741"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3"/>
          <p:cNvSpPr/>
          <p:nvPr>
            <p:ph idx="2" type="pic"/>
          </p:nvPr>
        </p:nvSpPr>
        <p:spPr>
          <a:xfrm>
            <a:off x="0" y="0"/>
            <a:ext cx="5842000" cy="6858000"/>
          </a:xfrm>
          <a:prstGeom prst="rect">
            <a:avLst/>
          </a:prstGeom>
          <a:solidFill>
            <a:schemeClr val="dk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4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cxnSp>
        <p:nvCxnSpPr>
          <p:cNvPr id="268" name="Google Shape;268;p43"/>
          <p:cNvCxnSpPr/>
          <p:nvPr/>
        </p:nvCxnSpPr>
        <p:spPr>
          <a:xfrm>
            <a:off x="2198077" y="6640486"/>
            <a:ext cx="9402253" cy="0"/>
          </a:xfrm>
          <a:prstGeom prst="straightConnector1">
            <a:avLst/>
          </a:prstGeom>
          <a:noFill/>
          <a:ln cap="flat" cmpd="sng" w="9525">
            <a:solidFill>
              <a:srgbClr val="D0CECE"/>
            </a:solidFill>
            <a:prstDash val="solid"/>
            <a:miter lim="800000"/>
            <a:headEnd len="sm" w="sm" type="none"/>
            <a:tailEnd len="sm" w="sm" type="none"/>
          </a:ln>
        </p:spPr>
      </p:cxnSp>
      <p:sp>
        <p:nvSpPr>
          <p:cNvPr id="269" name="Google Shape;269;p43"/>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70" name="Google Shape;270;p43"/>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right orange">
  <p:cSld name="Split page copy image right orange">
    <p:spTree>
      <p:nvGrpSpPr>
        <p:cNvPr id="271" name="Shape 271"/>
        <p:cNvGrpSpPr/>
        <p:nvPr/>
      </p:nvGrpSpPr>
      <p:grpSpPr>
        <a:xfrm>
          <a:off x="0" y="0"/>
          <a:ext cx="0" cy="0"/>
          <a:chOff x="0" y="0"/>
          <a:chExt cx="0" cy="0"/>
        </a:xfrm>
      </p:grpSpPr>
      <p:sp>
        <p:nvSpPr>
          <p:cNvPr id="272" name="Google Shape;272;p44"/>
          <p:cNvSpPr/>
          <p:nvPr>
            <p:ph idx="2" type="pic"/>
          </p:nvPr>
        </p:nvSpPr>
        <p:spPr>
          <a:xfrm>
            <a:off x="6351224" y="0"/>
            <a:ext cx="5840776" cy="6858000"/>
          </a:xfrm>
          <a:prstGeom prst="rect">
            <a:avLst/>
          </a:prstGeom>
          <a:solidFill>
            <a:schemeClr val="accent6"/>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3" name="Google Shape;273;p44"/>
          <p:cNvSpPr txBox="1"/>
          <p:nvPr>
            <p:ph type="title"/>
          </p:nvPr>
        </p:nvSpPr>
        <p:spPr>
          <a:xfrm>
            <a:off x="655353" y="2404367"/>
            <a:ext cx="5440647"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page copy image left orange">
  <p:cSld name="Split page copy image left orange">
    <p:spTree>
      <p:nvGrpSpPr>
        <p:cNvPr id="275" name="Shape 275"/>
        <p:cNvGrpSpPr/>
        <p:nvPr/>
      </p:nvGrpSpPr>
      <p:grpSpPr>
        <a:xfrm>
          <a:off x="0" y="0"/>
          <a:ext cx="0" cy="0"/>
          <a:chOff x="0" y="0"/>
          <a:chExt cx="0" cy="0"/>
        </a:xfrm>
      </p:grpSpPr>
      <p:sp>
        <p:nvSpPr>
          <p:cNvPr id="276" name="Google Shape;276;p45"/>
          <p:cNvSpPr txBox="1"/>
          <p:nvPr>
            <p:ph type="title"/>
          </p:nvPr>
        </p:nvSpPr>
        <p:spPr>
          <a:xfrm>
            <a:off x="6273801" y="307432"/>
            <a:ext cx="5380741" cy="132343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4000"/>
              <a:buFont typeface="Arial"/>
              <a:buNone/>
              <a:defRPr sz="4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45"/>
          <p:cNvSpPr/>
          <p:nvPr>
            <p:ph idx="2" type="pic"/>
          </p:nvPr>
        </p:nvSpPr>
        <p:spPr>
          <a:xfrm>
            <a:off x="0" y="0"/>
            <a:ext cx="5842000" cy="6858000"/>
          </a:xfrm>
          <a:prstGeom prst="rect">
            <a:avLst/>
          </a:prstGeom>
          <a:solidFill>
            <a:schemeClr val="accent6"/>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4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cxnSp>
        <p:nvCxnSpPr>
          <p:cNvPr id="279" name="Google Shape;279;p45"/>
          <p:cNvCxnSpPr/>
          <p:nvPr/>
        </p:nvCxnSpPr>
        <p:spPr>
          <a:xfrm>
            <a:off x="2198077" y="6640486"/>
            <a:ext cx="9402253" cy="0"/>
          </a:xfrm>
          <a:prstGeom prst="straightConnector1">
            <a:avLst/>
          </a:prstGeom>
          <a:noFill/>
          <a:ln cap="flat" cmpd="sng" w="9525">
            <a:solidFill>
              <a:srgbClr val="D0CECE"/>
            </a:solidFill>
            <a:prstDash val="solid"/>
            <a:miter lim="800000"/>
            <a:headEnd len="sm" w="sm" type="none"/>
            <a:tailEnd len="sm" w="sm" type="none"/>
          </a:ln>
        </p:spPr>
      </p:cxnSp>
      <p:sp>
        <p:nvSpPr>
          <p:cNvPr id="280" name="Google Shape;280;p45"/>
          <p:cNvSpPr txBox="1"/>
          <p:nvPr>
            <p:ph idx="11" type="ftr"/>
          </p:nvPr>
        </p:nvSpPr>
        <p:spPr>
          <a:xfrm>
            <a:off x="1049051" y="6492875"/>
            <a:ext cx="7820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81" name="Google Shape;281;p45"/>
          <p:cNvPicPr preferRelativeResize="0"/>
          <p:nvPr/>
        </p:nvPicPr>
        <p:blipFill rotWithShape="1">
          <a:blip r:embed="rId2">
            <a:alphaModFix/>
          </a:blip>
          <a:srcRect b="0" l="0" r="0" t="0"/>
          <a:stretch/>
        </p:blipFill>
        <p:spPr>
          <a:xfrm>
            <a:off x="273475" y="6454484"/>
            <a:ext cx="775576" cy="29874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amp; half color background">
  <p:cSld name="Title &amp; Subtitle &amp; half color background">
    <p:spTree>
      <p:nvGrpSpPr>
        <p:cNvPr id="282" name="Shape 282"/>
        <p:cNvGrpSpPr/>
        <p:nvPr/>
      </p:nvGrpSpPr>
      <p:grpSpPr>
        <a:xfrm>
          <a:off x="0" y="0"/>
          <a:ext cx="0" cy="0"/>
          <a:chOff x="0" y="0"/>
          <a:chExt cx="0" cy="0"/>
        </a:xfrm>
      </p:grpSpPr>
      <p:sp>
        <p:nvSpPr>
          <p:cNvPr id="283" name="Google Shape;283;p46"/>
          <p:cNvSpPr txBox="1"/>
          <p:nvPr>
            <p:ph type="title"/>
          </p:nvPr>
        </p:nvSpPr>
        <p:spPr>
          <a:xfrm>
            <a:off x="648759" y="515462"/>
            <a:ext cx="5245824"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46"/>
          <p:cNvSpPr txBox="1"/>
          <p:nvPr>
            <p:ph idx="1" type="body"/>
          </p:nvPr>
        </p:nvSpPr>
        <p:spPr>
          <a:xfrm>
            <a:off x="6096001" y="0"/>
            <a:ext cx="6096000" cy="6858000"/>
          </a:xfrm>
          <a:prstGeom prst="rect">
            <a:avLst/>
          </a:prstGeom>
          <a:solidFill>
            <a:schemeClr val="lt2"/>
          </a:solidFill>
          <a:ln cap="flat" cmpd="sng" w="9525">
            <a:solidFill>
              <a:schemeClr val="l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46"/>
          <p:cNvSpPr txBox="1"/>
          <p:nvPr>
            <p:ph idx="2" type="body"/>
          </p:nvPr>
        </p:nvSpPr>
        <p:spPr>
          <a:xfrm>
            <a:off x="647700" y="1105200"/>
            <a:ext cx="5258610"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46"/>
          <p:cNvSpPr txBox="1"/>
          <p:nvPr/>
        </p:nvSpPr>
        <p:spPr>
          <a:xfrm>
            <a:off x="6559780" y="515462"/>
            <a:ext cx="5245824" cy="600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300"/>
              <a:buFont typeface="Arial"/>
              <a:buNone/>
            </a:pPr>
            <a:r>
              <a:rPr lang="en-US" sz="3300">
                <a:solidFill>
                  <a:schemeClr val="dk2"/>
                </a:solidFill>
                <a:latin typeface="Arial"/>
                <a:ea typeface="Arial"/>
                <a:cs typeface="Arial"/>
                <a:sym typeface="Arial"/>
              </a:rPr>
              <a:t>Click to edit Master title</a:t>
            </a:r>
            <a:endParaRPr/>
          </a:p>
        </p:txBody>
      </p:sp>
      <p:sp>
        <p:nvSpPr>
          <p:cNvPr id="287" name="Google Shape;287;p46"/>
          <p:cNvSpPr txBox="1"/>
          <p:nvPr>
            <p:ph idx="3" type="body"/>
          </p:nvPr>
        </p:nvSpPr>
        <p:spPr>
          <a:xfrm>
            <a:off x="6558721" y="1105200"/>
            <a:ext cx="5258610"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4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289" name="Google Shape;289;p46"/>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with description 4">
  <p:cSld name="Images with description 4">
    <p:spTree>
      <p:nvGrpSpPr>
        <p:cNvPr id="290" name="Shape 290"/>
        <p:cNvGrpSpPr/>
        <p:nvPr/>
      </p:nvGrpSpPr>
      <p:grpSpPr>
        <a:xfrm>
          <a:off x="0" y="0"/>
          <a:ext cx="0" cy="0"/>
          <a:chOff x="0" y="0"/>
          <a:chExt cx="0" cy="0"/>
        </a:xfrm>
      </p:grpSpPr>
      <p:sp>
        <p:nvSpPr>
          <p:cNvPr id="291" name="Google Shape;291;p47"/>
          <p:cNvSpPr txBox="1"/>
          <p:nvPr>
            <p:ph idx="1" type="body"/>
          </p:nvPr>
        </p:nvSpPr>
        <p:spPr>
          <a:xfrm>
            <a:off x="0" y="0"/>
            <a:ext cx="12192000" cy="2601913"/>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47"/>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7"/>
          <p:cNvSpPr/>
          <p:nvPr>
            <p:ph idx="2" type="pic"/>
          </p:nvPr>
        </p:nvSpPr>
        <p:spPr>
          <a:xfrm>
            <a:off x="645600" y="1678733"/>
            <a:ext cx="2725200"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4" name="Google Shape;294;p47"/>
          <p:cNvSpPr/>
          <p:nvPr>
            <p:ph idx="3" type="pic"/>
          </p:nvPr>
        </p:nvSpPr>
        <p:spPr>
          <a:xfrm>
            <a:off x="3370800" y="1678733"/>
            <a:ext cx="2725200"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5" name="Google Shape;295;p47"/>
          <p:cNvSpPr/>
          <p:nvPr>
            <p:ph idx="4" type="pic"/>
          </p:nvPr>
        </p:nvSpPr>
        <p:spPr>
          <a:xfrm>
            <a:off x="8821200" y="1678733"/>
            <a:ext cx="2725200"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6" name="Google Shape;296;p47"/>
          <p:cNvSpPr/>
          <p:nvPr>
            <p:ph idx="5" type="pic"/>
          </p:nvPr>
        </p:nvSpPr>
        <p:spPr>
          <a:xfrm>
            <a:off x="6096000" y="1678733"/>
            <a:ext cx="2725200"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 name="Google Shape;297;p47"/>
          <p:cNvSpPr txBox="1"/>
          <p:nvPr>
            <p:ph idx="6" type="body"/>
          </p:nvPr>
        </p:nvSpPr>
        <p:spPr>
          <a:xfrm>
            <a:off x="640671" y="1050597"/>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4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299" name="Google Shape;299;p47"/>
          <p:cNvSpPr txBox="1"/>
          <p:nvPr>
            <p:ph idx="7" type="body"/>
          </p:nvPr>
        </p:nvSpPr>
        <p:spPr>
          <a:xfrm>
            <a:off x="626965" y="4401403"/>
            <a:ext cx="2624235" cy="1489559"/>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04800" lvl="1" marL="914400" algn="l">
              <a:lnSpc>
                <a:spcPct val="117000"/>
              </a:lnSpc>
              <a:spcBef>
                <a:spcPts val="600"/>
              </a:spcBef>
              <a:spcAft>
                <a:spcPts val="0"/>
              </a:spcAft>
              <a:buSzPts val="1200"/>
              <a:buFont typeface="Arial"/>
              <a:buChar char="•"/>
              <a:defRPr sz="1200"/>
            </a:lvl2pPr>
            <a:lvl3pPr indent="-304800" lvl="2" marL="1371600" algn="l">
              <a:lnSpc>
                <a:spcPct val="90000"/>
              </a:lnSpc>
              <a:spcBef>
                <a:spcPts val="600"/>
              </a:spcBef>
              <a:spcAft>
                <a:spcPts val="0"/>
              </a:spcAft>
              <a:buSzPts val="1200"/>
              <a:buFont typeface="Arial"/>
              <a:buChar char="•"/>
              <a:defRPr sz="1200"/>
            </a:lvl3pPr>
            <a:lvl4pPr indent="-304800" lvl="3" marL="1828800" algn="l">
              <a:lnSpc>
                <a:spcPct val="90000"/>
              </a:lnSpc>
              <a:spcBef>
                <a:spcPts val="600"/>
              </a:spcBef>
              <a:spcAft>
                <a:spcPts val="0"/>
              </a:spcAft>
              <a:buSzPts val="1200"/>
              <a:buFont typeface="Arial"/>
              <a:buChar char="•"/>
              <a:defRPr sz="1200"/>
            </a:lvl4pPr>
            <a:lvl5pPr indent="-304800" lvl="4" marL="2286000" algn="l">
              <a:lnSpc>
                <a:spcPct val="90000"/>
              </a:lnSpc>
              <a:spcBef>
                <a:spcPts val="600"/>
              </a:spcBef>
              <a:spcAft>
                <a:spcPts val="0"/>
              </a:spcAft>
              <a:buSzPts val="1200"/>
              <a:buFont typeface="Arial"/>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47"/>
          <p:cNvSpPr txBox="1"/>
          <p:nvPr>
            <p:ph idx="8" type="body"/>
          </p:nvPr>
        </p:nvSpPr>
        <p:spPr>
          <a:xfrm>
            <a:off x="3387098" y="4401403"/>
            <a:ext cx="2624235" cy="1489559"/>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04800" lvl="1" marL="914400" algn="l">
              <a:lnSpc>
                <a:spcPct val="117000"/>
              </a:lnSpc>
              <a:spcBef>
                <a:spcPts val="600"/>
              </a:spcBef>
              <a:spcAft>
                <a:spcPts val="0"/>
              </a:spcAft>
              <a:buSzPts val="1200"/>
              <a:buFont typeface="Arial"/>
              <a:buChar char="•"/>
              <a:defRPr sz="1200"/>
            </a:lvl2pPr>
            <a:lvl3pPr indent="-304800" lvl="2" marL="1371600" algn="l">
              <a:lnSpc>
                <a:spcPct val="90000"/>
              </a:lnSpc>
              <a:spcBef>
                <a:spcPts val="600"/>
              </a:spcBef>
              <a:spcAft>
                <a:spcPts val="0"/>
              </a:spcAft>
              <a:buSzPts val="1200"/>
              <a:buFont typeface="Arial"/>
              <a:buChar char="•"/>
              <a:defRPr sz="1200"/>
            </a:lvl3pPr>
            <a:lvl4pPr indent="-304800" lvl="3" marL="1828800" algn="l">
              <a:lnSpc>
                <a:spcPct val="90000"/>
              </a:lnSpc>
              <a:spcBef>
                <a:spcPts val="600"/>
              </a:spcBef>
              <a:spcAft>
                <a:spcPts val="0"/>
              </a:spcAft>
              <a:buSzPts val="1200"/>
              <a:buFont typeface="Arial"/>
              <a:buChar char="•"/>
              <a:defRPr sz="1200"/>
            </a:lvl4pPr>
            <a:lvl5pPr indent="-304800" lvl="4" marL="2286000" algn="l">
              <a:lnSpc>
                <a:spcPct val="90000"/>
              </a:lnSpc>
              <a:spcBef>
                <a:spcPts val="600"/>
              </a:spcBef>
              <a:spcAft>
                <a:spcPts val="0"/>
              </a:spcAft>
              <a:buSzPts val="1200"/>
              <a:buFont typeface="Arial"/>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47"/>
          <p:cNvSpPr txBox="1"/>
          <p:nvPr>
            <p:ph idx="9" type="body"/>
          </p:nvPr>
        </p:nvSpPr>
        <p:spPr>
          <a:xfrm>
            <a:off x="6147231" y="4401403"/>
            <a:ext cx="2624235" cy="1489559"/>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04800" lvl="1" marL="914400" algn="l">
              <a:lnSpc>
                <a:spcPct val="117000"/>
              </a:lnSpc>
              <a:spcBef>
                <a:spcPts val="600"/>
              </a:spcBef>
              <a:spcAft>
                <a:spcPts val="0"/>
              </a:spcAft>
              <a:buSzPts val="1200"/>
              <a:buFont typeface="Arial"/>
              <a:buChar char="•"/>
              <a:defRPr sz="1200"/>
            </a:lvl2pPr>
            <a:lvl3pPr indent="-304800" lvl="2" marL="1371600" algn="l">
              <a:lnSpc>
                <a:spcPct val="90000"/>
              </a:lnSpc>
              <a:spcBef>
                <a:spcPts val="600"/>
              </a:spcBef>
              <a:spcAft>
                <a:spcPts val="0"/>
              </a:spcAft>
              <a:buSzPts val="1200"/>
              <a:buFont typeface="Arial"/>
              <a:buChar char="•"/>
              <a:defRPr sz="1200"/>
            </a:lvl3pPr>
            <a:lvl4pPr indent="-304800" lvl="3" marL="1828800" algn="l">
              <a:lnSpc>
                <a:spcPct val="90000"/>
              </a:lnSpc>
              <a:spcBef>
                <a:spcPts val="600"/>
              </a:spcBef>
              <a:spcAft>
                <a:spcPts val="0"/>
              </a:spcAft>
              <a:buSzPts val="1200"/>
              <a:buFont typeface="Arial"/>
              <a:buChar char="•"/>
              <a:defRPr sz="1200"/>
            </a:lvl4pPr>
            <a:lvl5pPr indent="-304800" lvl="4" marL="2286000" algn="l">
              <a:lnSpc>
                <a:spcPct val="90000"/>
              </a:lnSpc>
              <a:spcBef>
                <a:spcPts val="600"/>
              </a:spcBef>
              <a:spcAft>
                <a:spcPts val="0"/>
              </a:spcAft>
              <a:buSzPts val="1200"/>
              <a:buFont typeface="Arial"/>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47"/>
          <p:cNvSpPr txBox="1"/>
          <p:nvPr>
            <p:ph idx="13" type="body"/>
          </p:nvPr>
        </p:nvSpPr>
        <p:spPr>
          <a:xfrm>
            <a:off x="8907365" y="4401403"/>
            <a:ext cx="2624235" cy="1489559"/>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04800" lvl="1" marL="914400" algn="l">
              <a:lnSpc>
                <a:spcPct val="117000"/>
              </a:lnSpc>
              <a:spcBef>
                <a:spcPts val="600"/>
              </a:spcBef>
              <a:spcAft>
                <a:spcPts val="0"/>
              </a:spcAft>
              <a:buSzPts val="1200"/>
              <a:buFont typeface="Arial"/>
              <a:buChar char="•"/>
              <a:defRPr sz="1200"/>
            </a:lvl2pPr>
            <a:lvl3pPr indent="-304800" lvl="2" marL="1371600" algn="l">
              <a:lnSpc>
                <a:spcPct val="90000"/>
              </a:lnSpc>
              <a:spcBef>
                <a:spcPts val="600"/>
              </a:spcBef>
              <a:spcAft>
                <a:spcPts val="0"/>
              </a:spcAft>
              <a:buSzPts val="1200"/>
              <a:buFont typeface="Arial"/>
              <a:buChar char="•"/>
              <a:defRPr sz="1200"/>
            </a:lvl3pPr>
            <a:lvl4pPr indent="-304800" lvl="3" marL="1828800" algn="l">
              <a:lnSpc>
                <a:spcPct val="90000"/>
              </a:lnSpc>
              <a:spcBef>
                <a:spcPts val="600"/>
              </a:spcBef>
              <a:spcAft>
                <a:spcPts val="0"/>
              </a:spcAft>
              <a:buSzPts val="1200"/>
              <a:buFont typeface="Arial"/>
              <a:buChar char="•"/>
              <a:defRPr sz="1200"/>
            </a:lvl4pPr>
            <a:lvl5pPr indent="-304800" lvl="4" marL="2286000" algn="l">
              <a:lnSpc>
                <a:spcPct val="90000"/>
              </a:lnSpc>
              <a:spcBef>
                <a:spcPts val="600"/>
              </a:spcBef>
              <a:spcAft>
                <a:spcPts val="0"/>
              </a:spcAft>
              <a:buSzPts val="1200"/>
              <a:buFont typeface="Arial"/>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47"/>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with descriptions 8">
  <p:cSld name="Images with descriptions 8">
    <p:spTree>
      <p:nvGrpSpPr>
        <p:cNvPr id="304" name="Shape 304"/>
        <p:cNvGrpSpPr/>
        <p:nvPr/>
      </p:nvGrpSpPr>
      <p:grpSpPr>
        <a:xfrm>
          <a:off x="0" y="0"/>
          <a:ext cx="0" cy="0"/>
          <a:chOff x="0" y="0"/>
          <a:chExt cx="0" cy="0"/>
        </a:xfrm>
      </p:grpSpPr>
      <p:sp>
        <p:nvSpPr>
          <p:cNvPr id="305" name="Google Shape;305;p48"/>
          <p:cNvSpPr txBox="1"/>
          <p:nvPr>
            <p:ph idx="1" type="body"/>
          </p:nvPr>
        </p:nvSpPr>
        <p:spPr>
          <a:xfrm>
            <a:off x="0" y="0"/>
            <a:ext cx="12192000" cy="2601913"/>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48"/>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48"/>
          <p:cNvSpPr/>
          <p:nvPr>
            <p:ph idx="2" type="pic"/>
          </p:nvPr>
        </p:nvSpPr>
        <p:spPr>
          <a:xfrm>
            <a:off x="859631" y="1683496"/>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48"/>
          <p:cNvSpPr/>
          <p:nvPr>
            <p:ph idx="3" type="pic"/>
          </p:nvPr>
        </p:nvSpPr>
        <p:spPr>
          <a:xfrm>
            <a:off x="3715543" y="1683496"/>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9" name="Google Shape;309;p48"/>
          <p:cNvSpPr/>
          <p:nvPr>
            <p:ph idx="4" type="pic"/>
          </p:nvPr>
        </p:nvSpPr>
        <p:spPr>
          <a:xfrm>
            <a:off x="6571455" y="1683496"/>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48"/>
          <p:cNvSpPr/>
          <p:nvPr>
            <p:ph idx="5" type="pic"/>
          </p:nvPr>
        </p:nvSpPr>
        <p:spPr>
          <a:xfrm>
            <a:off x="9427368" y="1683496"/>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1" name="Google Shape;311;p48"/>
          <p:cNvSpPr/>
          <p:nvPr>
            <p:ph idx="6" type="pic"/>
          </p:nvPr>
        </p:nvSpPr>
        <p:spPr>
          <a:xfrm>
            <a:off x="859631" y="4060424"/>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2" name="Google Shape;312;p48"/>
          <p:cNvSpPr/>
          <p:nvPr>
            <p:ph idx="7" type="pic"/>
          </p:nvPr>
        </p:nvSpPr>
        <p:spPr>
          <a:xfrm>
            <a:off x="3715543" y="4060424"/>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3" name="Google Shape;313;p48"/>
          <p:cNvSpPr/>
          <p:nvPr>
            <p:ph idx="8" type="pic"/>
          </p:nvPr>
        </p:nvSpPr>
        <p:spPr>
          <a:xfrm>
            <a:off x="6571455" y="4060424"/>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4" name="Google Shape;314;p48"/>
          <p:cNvSpPr/>
          <p:nvPr>
            <p:ph idx="9" type="pic"/>
          </p:nvPr>
        </p:nvSpPr>
        <p:spPr>
          <a:xfrm>
            <a:off x="9427368" y="4060424"/>
            <a:ext cx="2128838" cy="1307355"/>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5" name="Google Shape;315;p48"/>
          <p:cNvSpPr txBox="1"/>
          <p:nvPr>
            <p:ph idx="13" type="body"/>
          </p:nvPr>
        </p:nvSpPr>
        <p:spPr>
          <a:xfrm>
            <a:off x="647700" y="1058009"/>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17" name="Google Shape;317;p48"/>
          <p:cNvSpPr txBox="1"/>
          <p:nvPr>
            <p:ph idx="14" type="body"/>
          </p:nvPr>
        </p:nvSpPr>
        <p:spPr>
          <a:xfrm>
            <a:off x="858044" y="311737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48"/>
          <p:cNvSpPr txBox="1"/>
          <p:nvPr>
            <p:ph idx="15" type="body"/>
          </p:nvPr>
        </p:nvSpPr>
        <p:spPr>
          <a:xfrm>
            <a:off x="3713004" y="311737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48"/>
          <p:cNvSpPr txBox="1"/>
          <p:nvPr>
            <p:ph idx="16" type="body"/>
          </p:nvPr>
        </p:nvSpPr>
        <p:spPr>
          <a:xfrm>
            <a:off x="6578124" y="311737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48"/>
          <p:cNvSpPr txBox="1"/>
          <p:nvPr>
            <p:ph idx="17" type="body"/>
          </p:nvPr>
        </p:nvSpPr>
        <p:spPr>
          <a:xfrm>
            <a:off x="9433084" y="311737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48"/>
          <p:cNvSpPr txBox="1"/>
          <p:nvPr>
            <p:ph idx="18" type="body"/>
          </p:nvPr>
        </p:nvSpPr>
        <p:spPr>
          <a:xfrm>
            <a:off x="858044" y="552529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48"/>
          <p:cNvSpPr txBox="1"/>
          <p:nvPr>
            <p:ph idx="19" type="body"/>
          </p:nvPr>
        </p:nvSpPr>
        <p:spPr>
          <a:xfrm>
            <a:off x="3713004" y="552529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48"/>
          <p:cNvSpPr txBox="1"/>
          <p:nvPr>
            <p:ph idx="20" type="body"/>
          </p:nvPr>
        </p:nvSpPr>
        <p:spPr>
          <a:xfrm>
            <a:off x="6578124" y="552529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48"/>
          <p:cNvSpPr txBox="1"/>
          <p:nvPr>
            <p:ph idx="21" type="body"/>
          </p:nvPr>
        </p:nvSpPr>
        <p:spPr>
          <a:xfrm>
            <a:off x="9433084" y="5525295"/>
            <a:ext cx="2130425" cy="749775"/>
          </a:xfrm>
          <a:prstGeom prst="rect">
            <a:avLst/>
          </a:prstGeom>
          <a:noFill/>
          <a:ln>
            <a:noFill/>
          </a:ln>
        </p:spPr>
        <p:txBody>
          <a:bodyPr anchorCtr="0" anchor="t" bIns="45700" lIns="91425" spcFirstLastPara="1" rIns="91425" wrap="square" tIns="45700">
            <a:noAutofit/>
          </a:bodyPr>
          <a:lstStyle>
            <a:lvl1pPr indent="-304800" lvl="0" marL="457200" algn="l">
              <a:lnSpc>
                <a:spcPct val="117000"/>
              </a:lnSpc>
              <a:spcBef>
                <a:spcPts val="0"/>
              </a:spcBef>
              <a:spcAft>
                <a:spcPts val="0"/>
              </a:spcAft>
              <a:buSzPts val="1200"/>
              <a:buChar char="•"/>
              <a:defRPr sz="12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48"/>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with descriptions 3">
  <p:cSld name="Images with descriptions 3">
    <p:spTree>
      <p:nvGrpSpPr>
        <p:cNvPr id="326" name="Shape 326"/>
        <p:cNvGrpSpPr/>
        <p:nvPr/>
      </p:nvGrpSpPr>
      <p:grpSpPr>
        <a:xfrm>
          <a:off x="0" y="0"/>
          <a:ext cx="0" cy="0"/>
          <a:chOff x="0" y="0"/>
          <a:chExt cx="0" cy="0"/>
        </a:xfrm>
      </p:grpSpPr>
      <p:sp>
        <p:nvSpPr>
          <p:cNvPr id="327" name="Google Shape;327;p49"/>
          <p:cNvSpPr txBox="1"/>
          <p:nvPr>
            <p:ph idx="1" type="body"/>
          </p:nvPr>
        </p:nvSpPr>
        <p:spPr>
          <a:xfrm>
            <a:off x="0" y="0"/>
            <a:ext cx="12192000" cy="2601913"/>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4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49"/>
          <p:cNvSpPr/>
          <p:nvPr>
            <p:ph idx="2" type="pic"/>
          </p:nvPr>
        </p:nvSpPr>
        <p:spPr>
          <a:xfrm>
            <a:off x="645600" y="1678732"/>
            <a:ext cx="3283462"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49"/>
          <p:cNvSpPr/>
          <p:nvPr>
            <p:ph idx="3" type="pic"/>
          </p:nvPr>
        </p:nvSpPr>
        <p:spPr>
          <a:xfrm>
            <a:off x="4454268" y="1678732"/>
            <a:ext cx="3283462"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1" name="Google Shape;331;p49"/>
          <p:cNvSpPr/>
          <p:nvPr>
            <p:ph idx="4" type="pic"/>
          </p:nvPr>
        </p:nvSpPr>
        <p:spPr>
          <a:xfrm>
            <a:off x="8262936" y="1678732"/>
            <a:ext cx="3283462" cy="249956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800"/>
              <a:buFont typeface="Arial"/>
              <a:buNone/>
              <a:defRPr b="0" i="0" sz="8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49"/>
          <p:cNvSpPr txBox="1"/>
          <p:nvPr>
            <p:ph idx="5" type="body"/>
          </p:nvPr>
        </p:nvSpPr>
        <p:spPr>
          <a:xfrm>
            <a:off x="647700" y="1056166"/>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4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34" name="Google Shape;334;p49"/>
          <p:cNvSpPr txBox="1"/>
          <p:nvPr>
            <p:ph idx="6" type="body"/>
          </p:nvPr>
        </p:nvSpPr>
        <p:spPr>
          <a:xfrm>
            <a:off x="646113" y="4398963"/>
            <a:ext cx="3282950" cy="1738312"/>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49"/>
          <p:cNvSpPr txBox="1"/>
          <p:nvPr>
            <p:ph idx="7" type="body"/>
          </p:nvPr>
        </p:nvSpPr>
        <p:spPr>
          <a:xfrm>
            <a:off x="4476433" y="4398963"/>
            <a:ext cx="3282950" cy="1738312"/>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49"/>
          <p:cNvSpPr txBox="1"/>
          <p:nvPr>
            <p:ph idx="8" type="body"/>
          </p:nvPr>
        </p:nvSpPr>
        <p:spPr>
          <a:xfrm>
            <a:off x="8296593" y="4398963"/>
            <a:ext cx="3282950" cy="1738312"/>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9"/>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2 with body copy green">
  <p:cSld name="Title &amp; Subtitle 2 with body copy green">
    <p:spTree>
      <p:nvGrpSpPr>
        <p:cNvPr id="338" name="Shape 338"/>
        <p:cNvGrpSpPr/>
        <p:nvPr/>
      </p:nvGrpSpPr>
      <p:grpSpPr>
        <a:xfrm>
          <a:off x="0" y="0"/>
          <a:ext cx="0" cy="0"/>
          <a:chOff x="0" y="0"/>
          <a:chExt cx="0" cy="0"/>
        </a:xfrm>
      </p:grpSpPr>
      <p:sp>
        <p:nvSpPr>
          <p:cNvPr id="339" name="Google Shape;339;p50"/>
          <p:cNvSpPr txBox="1"/>
          <p:nvPr>
            <p:ph idx="1" type="body"/>
          </p:nvPr>
        </p:nvSpPr>
        <p:spPr>
          <a:xfrm>
            <a:off x="0" y="0"/>
            <a:ext cx="12192000" cy="2601913"/>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50"/>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50"/>
          <p:cNvSpPr txBox="1"/>
          <p:nvPr>
            <p:ph idx="2" type="body"/>
          </p:nvPr>
        </p:nvSpPr>
        <p:spPr>
          <a:xfrm>
            <a:off x="652463" y="1030182"/>
            <a:ext cx="11001375" cy="387927"/>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800"/>
              <a:buNone/>
              <a:defRPr sz="1800">
                <a:solidFill>
                  <a:schemeClr val="accent2"/>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43" name="Google Shape;343;p50"/>
          <p:cNvSpPr txBox="1"/>
          <p:nvPr>
            <p:ph idx="3" type="body"/>
          </p:nvPr>
        </p:nvSpPr>
        <p:spPr>
          <a:xfrm>
            <a:off x="647700" y="1630346"/>
            <a:ext cx="11117263" cy="4470400"/>
          </a:xfrm>
          <a:prstGeom prst="rect">
            <a:avLst/>
          </a:prstGeom>
          <a:noFill/>
          <a:ln>
            <a:noFill/>
          </a:ln>
        </p:spPr>
        <p:txBody>
          <a:bodyPr anchorCtr="0" anchor="t" bIns="45700" lIns="91425" spcFirstLastPara="1" rIns="91425" wrap="square" tIns="45700">
            <a:noAutofit/>
          </a:bodyPr>
          <a:lstStyle>
            <a:lvl1pPr indent="-330200" lvl="0" marL="457200" algn="l">
              <a:lnSpc>
                <a:spcPct val="117000"/>
              </a:lnSpc>
              <a:spcBef>
                <a:spcPts val="0"/>
              </a:spcBef>
              <a:spcAft>
                <a:spcPts val="0"/>
              </a:spcAft>
              <a:buSzPts val="1600"/>
              <a:buChar char="•"/>
              <a:defRPr>
                <a:solidFill>
                  <a:schemeClr val="accent2"/>
                </a:solidFill>
              </a:defRPr>
            </a:lvl1pPr>
            <a:lvl2pPr indent="-317500" lvl="1" marL="914400" algn="l">
              <a:lnSpc>
                <a:spcPct val="117000"/>
              </a:lnSpc>
              <a:spcBef>
                <a:spcPts val="600"/>
              </a:spcBef>
              <a:spcAft>
                <a:spcPts val="0"/>
              </a:spcAft>
              <a:buSzPts val="1400"/>
              <a:buChar char="•"/>
              <a:defRPr>
                <a:solidFill>
                  <a:schemeClr val="accent2"/>
                </a:solidFill>
              </a:defRPr>
            </a:lvl2pPr>
            <a:lvl3pPr indent="-317500" lvl="2" marL="1371600" algn="l">
              <a:lnSpc>
                <a:spcPct val="90000"/>
              </a:lnSpc>
              <a:spcBef>
                <a:spcPts val="600"/>
              </a:spcBef>
              <a:spcAft>
                <a:spcPts val="0"/>
              </a:spcAft>
              <a:buSzPts val="1400"/>
              <a:buChar char="•"/>
              <a:defRPr>
                <a:solidFill>
                  <a:schemeClr val="accent2"/>
                </a:solidFill>
              </a:defRPr>
            </a:lvl3pPr>
            <a:lvl4pPr indent="-304800" lvl="3" marL="1828800" algn="l">
              <a:lnSpc>
                <a:spcPct val="90000"/>
              </a:lnSpc>
              <a:spcBef>
                <a:spcPts val="600"/>
              </a:spcBef>
              <a:spcAft>
                <a:spcPts val="0"/>
              </a:spcAft>
              <a:buSzPts val="1200"/>
              <a:buChar char="•"/>
              <a:defRPr>
                <a:solidFill>
                  <a:schemeClr val="accent2"/>
                </a:solidFill>
              </a:defRPr>
            </a:lvl4pPr>
            <a:lvl5pPr indent="-304800" lvl="4" marL="2286000" algn="l">
              <a:lnSpc>
                <a:spcPct val="90000"/>
              </a:lnSpc>
              <a:spcBef>
                <a:spcPts val="600"/>
              </a:spcBef>
              <a:spcAft>
                <a:spcPts val="0"/>
              </a:spcAft>
              <a:buSzPts val="1200"/>
              <a:buChar char="•"/>
              <a:defRPr>
                <a:solidFill>
                  <a:schemeClr val="accent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5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siness Canvas">
  <p:cSld name="Business Canvas">
    <p:spTree>
      <p:nvGrpSpPr>
        <p:cNvPr id="345" name="Shape 345"/>
        <p:cNvGrpSpPr/>
        <p:nvPr/>
      </p:nvGrpSpPr>
      <p:grpSpPr>
        <a:xfrm>
          <a:off x="0" y="0"/>
          <a:ext cx="0" cy="0"/>
          <a:chOff x="0" y="0"/>
          <a:chExt cx="0" cy="0"/>
        </a:xfrm>
      </p:grpSpPr>
      <p:sp>
        <p:nvSpPr>
          <p:cNvPr id="346" name="Google Shape;346;p51"/>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51"/>
          <p:cNvSpPr txBox="1"/>
          <p:nvPr>
            <p:ph idx="1" type="body"/>
          </p:nvPr>
        </p:nvSpPr>
        <p:spPr>
          <a:xfrm>
            <a:off x="633413" y="1679972"/>
            <a:ext cx="2147365" cy="2771775"/>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51"/>
          <p:cNvSpPr txBox="1"/>
          <p:nvPr>
            <p:ph idx="2" type="body"/>
          </p:nvPr>
        </p:nvSpPr>
        <p:spPr>
          <a:xfrm>
            <a:off x="2849563" y="1679972"/>
            <a:ext cx="2122487" cy="1355328"/>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51"/>
          <p:cNvSpPr txBox="1"/>
          <p:nvPr>
            <p:ph idx="3" type="body"/>
          </p:nvPr>
        </p:nvSpPr>
        <p:spPr>
          <a:xfrm>
            <a:off x="2849563" y="3096419"/>
            <a:ext cx="2122487" cy="1355328"/>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51"/>
          <p:cNvSpPr txBox="1"/>
          <p:nvPr>
            <p:ph idx="4" type="body"/>
          </p:nvPr>
        </p:nvSpPr>
        <p:spPr>
          <a:xfrm>
            <a:off x="5040835" y="1679972"/>
            <a:ext cx="2109265" cy="2771775"/>
          </a:xfrm>
          <a:prstGeom prst="rect">
            <a:avLst/>
          </a:prstGeom>
          <a:solidFill>
            <a:schemeClr val="accent2"/>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51"/>
          <p:cNvSpPr txBox="1"/>
          <p:nvPr>
            <p:ph idx="5" type="body"/>
          </p:nvPr>
        </p:nvSpPr>
        <p:spPr>
          <a:xfrm>
            <a:off x="7218885" y="1679972"/>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51"/>
          <p:cNvSpPr txBox="1"/>
          <p:nvPr>
            <p:ph idx="6" type="body"/>
          </p:nvPr>
        </p:nvSpPr>
        <p:spPr>
          <a:xfrm>
            <a:off x="7218885" y="3096419"/>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51"/>
          <p:cNvSpPr txBox="1"/>
          <p:nvPr>
            <p:ph idx="7" type="body"/>
          </p:nvPr>
        </p:nvSpPr>
        <p:spPr>
          <a:xfrm>
            <a:off x="9412280" y="1679972"/>
            <a:ext cx="2147365" cy="2771775"/>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51"/>
          <p:cNvSpPr txBox="1"/>
          <p:nvPr>
            <p:ph idx="8" type="body"/>
          </p:nvPr>
        </p:nvSpPr>
        <p:spPr>
          <a:xfrm>
            <a:off x="633413"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51"/>
          <p:cNvSpPr txBox="1"/>
          <p:nvPr>
            <p:ph idx="9" type="body"/>
          </p:nvPr>
        </p:nvSpPr>
        <p:spPr>
          <a:xfrm>
            <a:off x="6128808"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51"/>
          <p:cNvSpPr txBox="1"/>
          <p:nvPr>
            <p:ph idx="13" type="body"/>
          </p:nvPr>
        </p:nvSpPr>
        <p:spPr>
          <a:xfrm>
            <a:off x="647700" y="1077085"/>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5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58" name="Google Shape;358;p51"/>
          <p:cNvSpPr txBox="1"/>
          <p:nvPr>
            <p:ph idx="11" type="ftr"/>
          </p:nvPr>
        </p:nvSpPr>
        <p:spPr>
          <a:xfrm>
            <a:off x="1007194" y="6546215"/>
            <a:ext cx="905690"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itle Slide">
  <p:cSld name="20_Title Slide">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6"/>
          <p:cNvPicPr preferRelativeResize="0"/>
          <p:nvPr/>
        </p:nvPicPr>
        <p:blipFill rotWithShape="1">
          <a:blip r:embed="rId3">
            <a:alphaModFix/>
          </a:blip>
          <a:srcRect b="0" l="0" r="0" t="0"/>
          <a:stretch/>
        </p:blipFill>
        <p:spPr>
          <a:xfrm>
            <a:off x="11275253" y="6459056"/>
            <a:ext cx="772735" cy="297646"/>
          </a:xfrm>
          <a:prstGeom prst="rect">
            <a:avLst/>
          </a:prstGeom>
          <a:noFill/>
          <a:ln>
            <a:noFill/>
          </a:ln>
        </p:spPr>
      </p:pic>
      <p:sp>
        <p:nvSpPr>
          <p:cNvPr id="30" name="Google Shape;30;p6"/>
          <p:cNvSpPr txBox="1"/>
          <p:nvPr>
            <p:ph idx="1" type="body"/>
          </p:nvPr>
        </p:nvSpPr>
        <p:spPr>
          <a:xfrm>
            <a:off x="3278014" y="383969"/>
            <a:ext cx="8330136" cy="70173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2" type="body"/>
          </p:nvPr>
        </p:nvSpPr>
        <p:spPr>
          <a:xfrm>
            <a:off x="4349210" y="1338883"/>
            <a:ext cx="5349659" cy="131984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406400" lvl="1" marL="914400" marR="0" rtl="0" algn="l">
              <a:lnSpc>
                <a:spcPct val="90000"/>
              </a:lnSpc>
              <a:spcBef>
                <a:spcPts val="5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usiness Canvas">
  <p:cSld name="1_Business Canvas">
    <p:spTree>
      <p:nvGrpSpPr>
        <p:cNvPr id="359" name="Shape 359"/>
        <p:cNvGrpSpPr/>
        <p:nvPr/>
      </p:nvGrpSpPr>
      <p:grpSpPr>
        <a:xfrm>
          <a:off x="0" y="0"/>
          <a:ext cx="0" cy="0"/>
          <a:chOff x="0" y="0"/>
          <a:chExt cx="0" cy="0"/>
        </a:xfrm>
      </p:grpSpPr>
      <p:sp>
        <p:nvSpPr>
          <p:cNvPr id="360" name="Google Shape;360;p52"/>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52"/>
          <p:cNvSpPr txBox="1"/>
          <p:nvPr>
            <p:ph idx="1" type="body"/>
          </p:nvPr>
        </p:nvSpPr>
        <p:spPr>
          <a:xfrm>
            <a:off x="633413" y="1679972"/>
            <a:ext cx="2147365" cy="2771775"/>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52"/>
          <p:cNvSpPr txBox="1"/>
          <p:nvPr>
            <p:ph idx="2" type="body"/>
          </p:nvPr>
        </p:nvSpPr>
        <p:spPr>
          <a:xfrm>
            <a:off x="2849563" y="1679972"/>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52"/>
          <p:cNvSpPr txBox="1"/>
          <p:nvPr>
            <p:ph idx="3" type="body"/>
          </p:nvPr>
        </p:nvSpPr>
        <p:spPr>
          <a:xfrm>
            <a:off x="2849563" y="3096419"/>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52"/>
          <p:cNvSpPr txBox="1"/>
          <p:nvPr>
            <p:ph idx="4" type="body"/>
          </p:nvPr>
        </p:nvSpPr>
        <p:spPr>
          <a:xfrm>
            <a:off x="5040835" y="1679972"/>
            <a:ext cx="2109265" cy="2771775"/>
          </a:xfrm>
          <a:prstGeom prst="rect">
            <a:avLst/>
          </a:prstGeom>
          <a:solidFill>
            <a:schemeClr val="accent2"/>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52"/>
          <p:cNvSpPr txBox="1"/>
          <p:nvPr>
            <p:ph idx="5" type="body"/>
          </p:nvPr>
        </p:nvSpPr>
        <p:spPr>
          <a:xfrm>
            <a:off x="7218885" y="1679972"/>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52"/>
          <p:cNvSpPr txBox="1"/>
          <p:nvPr>
            <p:ph idx="6" type="body"/>
          </p:nvPr>
        </p:nvSpPr>
        <p:spPr>
          <a:xfrm>
            <a:off x="7218885" y="3096419"/>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52"/>
          <p:cNvSpPr txBox="1"/>
          <p:nvPr>
            <p:ph idx="7" type="body"/>
          </p:nvPr>
        </p:nvSpPr>
        <p:spPr>
          <a:xfrm>
            <a:off x="9412280" y="1679972"/>
            <a:ext cx="2147365" cy="2771775"/>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52"/>
          <p:cNvSpPr txBox="1"/>
          <p:nvPr>
            <p:ph idx="8" type="body"/>
          </p:nvPr>
        </p:nvSpPr>
        <p:spPr>
          <a:xfrm>
            <a:off x="633413"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52"/>
          <p:cNvSpPr txBox="1"/>
          <p:nvPr>
            <p:ph idx="9" type="body"/>
          </p:nvPr>
        </p:nvSpPr>
        <p:spPr>
          <a:xfrm>
            <a:off x="6128808"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52"/>
          <p:cNvSpPr txBox="1"/>
          <p:nvPr>
            <p:ph idx="13" type="body"/>
          </p:nvPr>
        </p:nvSpPr>
        <p:spPr>
          <a:xfrm>
            <a:off x="647700" y="1059264"/>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5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72" name="Google Shape;372;p52"/>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usiness Canvas">
  <p:cSld name="2_Business Canvas">
    <p:spTree>
      <p:nvGrpSpPr>
        <p:cNvPr id="373" name="Shape 373"/>
        <p:cNvGrpSpPr/>
        <p:nvPr/>
      </p:nvGrpSpPr>
      <p:grpSpPr>
        <a:xfrm>
          <a:off x="0" y="0"/>
          <a:ext cx="0" cy="0"/>
          <a:chOff x="0" y="0"/>
          <a:chExt cx="0" cy="0"/>
        </a:xfrm>
      </p:grpSpPr>
      <p:sp>
        <p:nvSpPr>
          <p:cNvPr id="374" name="Google Shape;374;p53"/>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53"/>
          <p:cNvSpPr txBox="1"/>
          <p:nvPr>
            <p:ph idx="1" type="body"/>
          </p:nvPr>
        </p:nvSpPr>
        <p:spPr>
          <a:xfrm>
            <a:off x="633413" y="1679972"/>
            <a:ext cx="2147365" cy="2771775"/>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53"/>
          <p:cNvSpPr txBox="1"/>
          <p:nvPr>
            <p:ph idx="2" type="body"/>
          </p:nvPr>
        </p:nvSpPr>
        <p:spPr>
          <a:xfrm>
            <a:off x="2849563" y="1679972"/>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53"/>
          <p:cNvSpPr txBox="1"/>
          <p:nvPr>
            <p:ph idx="3" type="body"/>
          </p:nvPr>
        </p:nvSpPr>
        <p:spPr>
          <a:xfrm>
            <a:off x="2849563" y="3096419"/>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53"/>
          <p:cNvSpPr txBox="1"/>
          <p:nvPr>
            <p:ph idx="4" type="body"/>
          </p:nvPr>
        </p:nvSpPr>
        <p:spPr>
          <a:xfrm>
            <a:off x="5040835" y="1679972"/>
            <a:ext cx="2109265" cy="2771775"/>
          </a:xfrm>
          <a:prstGeom prst="rect">
            <a:avLst/>
          </a:prstGeom>
          <a:solidFill>
            <a:schemeClr val="accent5"/>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53"/>
          <p:cNvSpPr txBox="1"/>
          <p:nvPr>
            <p:ph idx="5" type="body"/>
          </p:nvPr>
        </p:nvSpPr>
        <p:spPr>
          <a:xfrm>
            <a:off x="7218885" y="1679972"/>
            <a:ext cx="2122487" cy="1355328"/>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53"/>
          <p:cNvSpPr txBox="1"/>
          <p:nvPr>
            <p:ph idx="6" type="body"/>
          </p:nvPr>
        </p:nvSpPr>
        <p:spPr>
          <a:xfrm>
            <a:off x="7218885" y="3096419"/>
            <a:ext cx="2122487" cy="1355328"/>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53"/>
          <p:cNvSpPr txBox="1"/>
          <p:nvPr>
            <p:ph idx="7" type="body"/>
          </p:nvPr>
        </p:nvSpPr>
        <p:spPr>
          <a:xfrm>
            <a:off x="9412280" y="1679972"/>
            <a:ext cx="2147365" cy="2771775"/>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53"/>
          <p:cNvSpPr txBox="1"/>
          <p:nvPr>
            <p:ph idx="8" type="body"/>
          </p:nvPr>
        </p:nvSpPr>
        <p:spPr>
          <a:xfrm>
            <a:off x="633413" y="4514865"/>
            <a:ext cx="5430837" cy="1521985"/>
          </a:xfrm>
          <a:prstGeom prst="rect">
            <a:avLst/>
          </a:prstGeom>
          <a:solidFill>
            <a:schemeClr val="accent3"/>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53"/>
          <p:cNvSpPr txBox="1"/>
          <p:nvPr>
            <p:ph idx="9" type="body"/>
          </p:nvPr>
        </p:nvSpPr>
        <p:spPr>
          <a:xfrm>
            <a:off x="6128808" y="4514865"/>
            <a:ext cx="5430837" cy="1521985"/>
          </a:xfrm>
          <a:prstGeom prst="rect">
            <a:avLst/>
          </a:prstGeom>
          <a:solidFill>
            <a:schemeClr val="accent3"/>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53"/>
          <p:cNvSpPr txBox="1"/>
          <p:nvPr>
            <p:ph idx="13" type="body"/>
          </p:nvPr>
        </p:nvSpPr>
        <p:spPr>
          <a:xfrm>
            <a:off x="536400" y="110520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5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386" name="Google Shape;386;p53"/>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usiness Canvas">
  <p:cSld name="3_Business Canvas">
    <p:spTree>
      <p:nvGrpSpPr>
        <p:cNvPr id="387" name="Shape 387"/>
        <p:cNvGrpSpPr/>
        <p:nvPr/>
      </p:nvGrpSpPr>
      <p:grpSpPr>
        <a:xfrm>
          <a:off x="0" y="0"/>
          <a:ext cx="0" cy="0"/>
          <a:chOff x="0" y="0"/>
          <a:chExt cx="0" cy="0"/>
        </a:xfrm>
      </p:grpSpPr>
      <p:sp>
        <p:nvSpPr>
          <p:cNvPr id="388" name="Google Shape;388;p54"/>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54"/>
          <p:cNvSpPr txBox="1"/>
          <p:nvPr>
            <p:ph idx="1" type="body"/>
          </p:nvPr>
        </p:nvSpPr>
        <p:spPr>
          <a:xfrm>
            <a:off x="633413" y="1679972"/>
            <a:ext cx="2147365" cy="2771775"/>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54"/>
          <p:cNvSpPr txBox="1"/>
          <p:nvPr>
            <p:ph idx="2" type="body"/>
          </p:nvPr>
        </p:nvSpPr>
        <p:spPr>
          <a:xfrm>
            <a:off x="2849563" y="1679972"/>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54"/>
          <p:cNvSpPr txBox="1"/>
          <p:nvPr>
            <p:ph idx="3" type="body"/>
          </p:nvPr>
        </p:nvSpPr>
        <p:spPr>
          <a:xfrm>
            <a:off x="2849563" y="3096419"/>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54"/>
          <p:cNvSpPr txBox="1"/>
          <p:nvPr>
            <p:ph idx="4" type="body"/>
          </p:nvPr>
        </p:nvSpPr>
        <p:spPr>
          <a:xfrm>
            <a:off x="5040835" y="1679972"/>
            <a:ext cx="2109265" cy="2771775"/>
          </a:xfrm>
          <a:prstGeom prst="rect">
            <a:avLst/>
          </a:prstGeom>
          <a:solidFill>
            <a:schemeClr val="accent5"/>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54"/>
          <p:cNvSpPr txBox="1"/>
          <p:nvPr>
            <p:ph idx="5" type="body"/>
          </p:nvPr>
        </p:nvSpPr>
        <p:spPr>
          <a:xfrm>
            <a:off x="7218885" y="1679972"/>
            <a:ext cx="2122487" cy="1355328"/>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54"/>
          <p:cNvSpPr txBox="1"/>
          <p:nvPr>
            <p:ph idx="6" type="body"/>
          </p:nvPr>
        </p:nvSpPr>
        <p:spPr>
          <a:xfrm>
            <a:off x="7218885" y="3096419"/>
            <a:ext cx="2122487" cy="1355328"/>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54"/>
          <p:cNvSpPr txBox="1"/>
          <p:nvPr>
            <p:ph idx="7" type="body"/>
          </p:nvPr>
        </p:nvSpPr>
        <p:spPr>
          <a:xfrm>
            <a:off x="9412280" y="1679972"/>
            <a:ext cx="2147365" cy="2771775"/>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54"/>
          <p:cNvSpPr txBox="1"/>
          <p:nvPr>
            <p:ph idx="8" type="body"/>
          </p:nvPr>
        </p:nvSpPr>
        <p:spPr>
          <a:xfrm>
            <a:off x="633413" y="4514865"/>
            <a:ext cx="5430837" cy="1521985"/>
          </a:xfrm>
          <a:prstGeom prst="rect">
            <a:avLst/>
          </a:prstGeom>
          <a:solidFill>
            <a:schemeClr val="accent3"/>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54"/>
          <p:cNvSpPr txBox="1"/>
          <p:nvPr>
            <p:ph idx="9" type="body"/>
          </p:nvPr>
        </p:nvSpPr>
        <p:spPr>
          <a:xfrm>
            <a:off x="6128808" y="4514865"/>
            <a:ext cx="5430837" cy="1521985"/>
          </a:xfrm>
          <a:prstGeom prst="rect">
            <a:avLst/>
          </a:prstGeom>
          <a:solidFill>
            <a:schemeClr val="accent3"/>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54"/>
          <p:cNvSpPr txBox="1"/>
          <p:nvPr>
            <p:ph idx="13" type="body"/>
          </p:nvPr>
        </p:nvSpPr>
        <p:spPr>
          <a:xfrm>
            <a:off x="647700" y="1088746"/>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5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00" name="Google Shape;400;p54"/>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usiness Canvas">
  <p:cSld name="4_Business Canvas">
    <p:spTree>
      <p:nvGrpSpPr>
        <p:cNvPr id="401" name="Shape 401"/>
        <p:cNvGrpSpPr/>
        <p:nvPr/>
      </p:nvGrpSpPr>
      <p:grpSpPr>
        <a:xfrm>
          <a:off x="0" y="0"/>
          <a:ext cx="0" cy="0"/>
          <a:chOff x="0" y="0"/>
          <a:chExt cx="0" cy="0"/>
        </a:xfrm>
      </p:grpSpPr>
      <p:sp>
        <p:nvSpPr>
          <p:cNvPr id="402" name="Google Shape;402;p55"/>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55"/>
          <p:cNvSpPr txBox="1"/>
          <p:nvPr>
            <p:ph idx="1" type="body"/>
          </p:nvPr>
        </p:nvSpPr>
        <p:spPr>
          <a:xfrm>
            <a:off x="633413" y="1679972"/>
            <a:ext cx="2147365" cy="2771775"/>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55"/>
          <p:cNvSpPr txBox="1"/>
          <p:nvPr>
            <p:ph idx="2" type="body"/>
          </p:nvPr>
        </p:nvSpPr>
        <p:spPr>
          <a:xfrm>
            <a:off x="2849563" y="1679972"/>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55"/>
          <p:cNvSpPr txBox="1"/>
          <p:nvPr>
            <p:ph idx="3" type="body"/>
          </p:nvPr>
        </p:nvSpPr>
        <p:spPr>
          <a:xfrm>
            <a:off x="2849563" y="3096419"/>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p55"/>
          <p:cNvSpPr txBox="1"/>
          <p:nvPr>
            <p:ph idx="4" type="body"/>
          </p:nvPr>
        </p:nvSpPr>
        <p:spPr>
          <a:xfrm>
            <a:off x="5040835" y="1679972"/>
            <a:ext cx="2109265" cy="2771775"/>
          </a:xfrm>
          <a:prstGeom prst="rect">
            <a:avLst/>
          </a:prstGeom>
          <a:solidFill>
            <a:schemeClr val="accent3"/>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55"/>
          <p:cNvSpPr txBox="1"/>
          <p:nvPr>
            <p:ph idx="5" type="body"/>
          </p:nvPr>
        </p:nvSpPr>
        <p:spPr>
          <a:xfrm>
            <a:off x="7218885" y="1679972"/>
            <a:ext cx="2122487" cy="1355328"/>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55"/>
          <p:cNvSpPr txBox="1"/>
          <p:nvPr>
            <p:ph idx="6" type="body"/>
          </p:nvPr>
        </p:nvSpPr>
        <p:spPr>
          <a:xfrm>
            <a:off x="7218885" y="3096419"/>
            <a:ext cx="2122487" cy="1355328"/>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55"/>
          <p:cNvSpPr txBox="1"/>
          <p:nvPr>
            <p:ph idx="7" type="body"/>
          </p:nvPr>
        </p:nvSpPr>
        <p:spPr>
          <a:xfrm>
            <a:off x="9412280" y="1679972"/>
            <a:ext cx="2147365" cy="2771775"/>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55"/>
          <p:cNvSpPr txBox="1"/>
          <p:nvPr>
            <p:ph idx="8" type="body"/>
          </p:nvPr>
        </p:nvSpPr>
        <p:spPr>
          <a:xfrm>
            <a:off x="633413"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55"/>
          <p:cNvSpPr txBox="1"/>
          <p:nvPr>
            <p:ph idx="9" type="body"/>
          </p:nvPr>
        </p:nvSpPr>
        <p:spPr>
          <a:xfrm>
            <a:off x="6128808"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55"/>
          <p:cNvSpPr txBox="1"/>
          <p:nvPr>
            <p:ph idx="13" type="body"/>
          </p:nvPr>
        </p:nvSpPr>
        <p:spPr>
          <a:xfrm>
            <a:off x="654353" y="1059264"/>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5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14" name="Google Shape;414;p5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usiness Canvas">
  <p:cSld name="8_Business Canvas">
    <p:spTree>
      <p:nvGrpSpPr>
        <p:cNvPr id="415" name="Shape 415"/>
        <p:cNvGrpSpPr/>
        <p:nvPr/>
      </p:nvGrpSpPr>
      <p:grpSpPr>
        <a:xfrm>
          <a:off x="0" y="0"/>
          <a:ext cx="0" cy="0"/>
          <a:chOff x="0" y="0"/>
          <a:chExt cx="0" cy="0"/>
        </a:xfrm>
      </p:grpSpPr>
      <p:sp>
        <p:nvSpPr>
          <p:cNvPr id="416" name="Google Shape;416;p56"/>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56"/>
          <p:cNvSpPr txBox="1"/>
          <p:nvPr>
            <p:ph idx="1" type="body"/>
          </p:nvPr>
        </p:nvSpPr>
        <p:spPr>
          <a:xfrm>
            <a:off x="633413" y="1679972"/>
            <a:ext cx="2147365" cy="2771775"/>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56"/>
          <p:cNvSpPr txBox="1"/>
          <p:nvPr>
            <p:ph idx="2" type="body"/>
          </p:nvPr>
        </p:nvSpPr>
        <p:spPr>
          <a:xfrm>
            <a:off x="2849563" y="1679972"/>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56"/>
          <p:cNvSpPr txBox="1"/>
          <p:nvPr>
            <p:ph idx="3" type="body"/>
          </p:nvPr>
        </p:nvSpPr>
        <p:spPr>
          <a:xfrm>
            <a:off x="2849563" y="3096419"/>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56"/>
          <p:cNvSpPr txBox="1"/>
          <p:nvPr>
            <p:ph idx="4" type="body"/>
          </p:nvPr>
        </p:nvSpPr>
        <p:spPr>
          <a:xfrm>
            <a:off x="5040835" y="1679972"/>
            <a:ext cx="2109265" cy="2771775"/>
          </a:xfrm>
          <a:prstGeom prst="rect">
            <a:avLst/>
          </a:prstGeom>
          <a:solidFill>
            <a:schemeClr val="accent3"/>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56"/>
          <p:cNvSpPr txBox="1"/>
          <p:nvPr>
            <p:ph idx="5" type="body"/>
          </p:nvPr>
        </p:nvSpPr>
        <p:spPr>
          <a:xfrm>
            <a:off x="7218885" y="1679972"/>
            <a:ext cx="2122487" cy="1355328"/>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56"/>
          <p:cNvSpPr txBox="1"/>
          <p:nvPr>
            <p:ph idx="6" type="body"/>
          </p:nvPr>
        </p:nvSpPr>
        <p:spPr>
          <a:xfrm>
            <a:off x="7218885" y="3096419"/>
            <a:ext cx="2122487" cy="1355328"/>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56"/>
          <p:cNvSpPr txBox="1"/>
          <p:nvPr>
            <p:ph idx="7" type="body"/>
          </p:nvPr>
        </p:nvSpPr>
        <p:spPr>
          <a:xfrm>
            <a:off x="9412280" y="1679972"/>
            <a:ext cx="2147365" cy="2771775"/>
          </a:xfrm>
          <a:prstGeom prst="rect">
            <a:avLst/>
          </a:prstGeom>
          <a:solidFill>
            <a:schemeClr val="accent4"/>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56"/>
          <p:cNvSpPr txBox="1"/>
          <p:nvPr>
            <p:ph idx="8" type="body"/>
          </p:nvPr>
        </p:nvSpPr>
        <p:spPr>
          <a:xfrm>
            <a:off x="633413"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56"/>
          <p:cNvSpPr txBox="1"/>
          <p:nvPr>
            <p:ph idx="9" type="body"/>
          </p:nvPr>
        </p:nvSpPr>
        <p:spPr>
          <a:xfrm>
            <a:off x="6128808"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56"/>
          <p:cNvSpPr txBox="1"/>
          <p:nvPr>
            <p:ph idx="13" type="body"/>
          </p:nvPr>
        </p:nvSpPr>
        <p:spPr>
          <a:xfrm>
            <a:off x="647700" y="1059264"/>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56"/>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428" name="Google Shape;428;p5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29" name="Google Shape;429;p56"/>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Business Canvas">
  <p:cSld name="7_Business Canvas">
    <p:spTree>
      <p:nvGrpSpPr>
        <p:cNvPr id="430" name="Shape 430"/>
        <p:cNvGrpSpPr/>
        <p:nvPr/>
      </p:nvGrpSpPr>
      <p:grpSpPr>
        <a:xfrm>
          <a:off x="0" y="0"/>
          <a:ext cx="0" cy="0"/>
          <a:chOff x="0" y="0"/>
          <a:chExt cx="0" cy="0"/>
        </a:xfrm>
      </p:grpSpPr>
      <p:sp>
        <p:nvSpPr>
          <p:cNvPr id="431" name="Google Shape;431;p57"/>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2" name="Google Shape;432;p57"/>
          <p:cNvSpPr txBox="1"/>
          <p:nvPr>
            <p:ph idx="1" type="body"/>
          </p:nvPr>
        </p:nvSpPr>
        <p:spPr>
          <a:xfrm>
            <a:off x="633413" y="1679972"/>
            <a:ext cx="2147365" cy="2771775"/>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57"/>
          <p:cNvSpPr txBox="1"/>
          <p:nvPr>
            <p:ph idx="2" type="body"/>
          </p:nvPr>
        </p:nvSpPr>
        <p:spPr>
          <a:xfrm>
            <a:off x="2849563" y="1679972"/>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57"/>
          <p:cNvSpPr txBox="1"/>
          <p:nvPr>
            <p:ph idx="3" type="body"/>
          </p:nvPr>
        </p:nvSpPr>
        <p:spPr>
          <a:xfrm>
            <a:off x="2849563" y="3096419"/>
            <a:ext cx="2122487" cy="1355328"/>
          </a:xfrm>
          <a:prstGeom prst="rect">
            <a:avLst/>
          </a:prstGeom>
          <a:solidFill>
            <a:schemeClr val="accent2"/>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57"/>
          <p:cNvSpPr txBox="1"/>
          <p:nvPr>
            <p:ph idx="4" type="body"/>
          </p:nvPr>
        </p:nvSpPr>
        <p:spPr>
          <a:xfrm>
            <a:off x="5040835" y="1679972"/>
            <a:ext cx="2109265" cy="2771775"/>
          </a:xfrm>
          <a:prstGeom prst="rect">
            <a:avLst/>
          </a:prstGeom>
          <a:solidFill>
            <a:schemeClr val="accent3"/>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57"/>
          <p:cNvSpPr txBox="1"/>
          <p:nvPr>
            <p:ph idx="5" type="body"/>
          </p:nvPr>
        </p:nvSpPr>
        <p:spPr>
          <a:xfrm>
            <a:off x="7218885" y="1679972"/>
            <a:ext cx="2122487" cy="1355328"/>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57"/>
          <p:cNvSpPr txBox="1"/>
          <p:nvPr>
            <p:ph idx="6" type="body"/>
          </p:nvPr>
        </p:nvSpPr>
        <p:spPr>
          <a:xfrm>
            <a:off x="7218885" y="3096419"/>
            <a:ext cx="2122487" cy="1355328"/>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57"/>
          <p:cNvSpPr txBox="1"/>
          <p:nvPr>
            <p:ph idx="7" type="body"/>
          </p:nvPr>
        </p:nvSpPr>
        <p:spPr>
          <a:xfrm>
            <a:off x="9412280" y="1679972"/>
            <a:ext cx="2147365" cy="2771775"/>
          </a:xfrm>
          <a:prstGeom prst="rect">
            <a:avLst/>
          </a:prstGeom>
          <a:solidFill>
            <a:schemeClr val="accent2"/>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57"/>
          <p:cNvSpPr txBox="1"/>
          <p:nvPr>
            <p:ph idx="8" type="body"/>
          </p:nvPr>
        </p:nvSpPr>
        <p:spPr>
          <a:xfrm>
            <a:off x="633413"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57"/>
          <p:cNvSpPr txBox="1"/>
          <p:nvPr>
            <p:ph idx="9" type="body"/>
          </p:nvPr>
        </p:nvSpPr>
        <p:spPr>
          <a:xfrm>
            <a:off x="6128808"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57"/>
          <p:cNvSpPr txBox="1"/>
          <p:nvPr>
            <p:ph idx="13" type="body"/>
          </p:nvPr>
        </p:nvSpPr>
        <p:spPr>
          <a:xfrm>
            <a:off x="647700" y="1077085"/>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57"/>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443" name="Google Shape;443;p5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44" name="Google Shape;444;p57"/>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usiness Canvas">
  <p:cSld name="5_Business Canvas">
    <p:spTree>
      <p:nvGrpSpPr>
        <p:cNvPr id="445" name="Shape 445"/>
        <p:cNvGrpSpPr/>
        <p:nvPr/>
      </p:nvGrpSpPr>
      <p:grpSpPr>
        <a:xfrm>
          <a:off x="0" y="0"/>
          <a:ext cx="0" cy="0"/>
          <a:chOff x="0" y="0"/>
          <a:chExt cx="0" cy="0"/>
        </a:xfrm>
      </p:grpSpPr>
      <p:sp>
        <p:nvSpPr>
          <p:cNvPr id="446" name="Google Shape;446;p58"/>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58"/>
          <p:cNvSpPr txBox="1"/>
          <p:nvPr>
            <p:ph idx="1" type="body"/>
          </p:nvPr>
        </p:nvSpPr>
        <p:spPr>
          <a:xfrm>
            <a:off x="633413" y="1679972"/>
            <a:ext cx="2147365" cy="2771775"/>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58"/>
          <p:cNvSpPr txBox="1"/>
          <p:nvPr>
            <p:ph idx="2" type="body"/>
          </p:nvPr>
        </p:nvSpPr>
        <p:spPr>
          <a:xfrm>
            <a:off x="2849563" y="1679972"/>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58"/>
          <p:cNvSpPr txBox="1"/>
          <p:nvPr>
            <p:ph idx="3" type="body"/>
          </p:nvPr>
        </p:nvSpPr>
        <p:spPr>
          <a:xfrm>
            <a:off x="2849563" y="3096419"/>
            <a:ext cx="2122487" cy="1355328"/>
          </a:xfrm>
          <a:prstGeom prst="rect">
            <a:avLst/>
          </a:prstGeom>
          <a:solidFill>
            <a:schemeClr val="accent6"/>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58"/>
          <p:cNvSpPr txBox="1"/>
          <p:nvPr>
            <p:ph idx="4" type="body"/>
          </p:nvPr>
        </p:nvSpPr>
        <p:spPr>
          <a:xfrm>
            <a:off x="5040835" y="1679972"/>
            <a:ext cx="2109265" cy="2771775"/>
          </a:xfrm>
          <a:prstGeom prst="rect">
            <a:avLst/>
          </a:prstGeom>
          <a:solidFill>
            <a:schemeClr val="accent3"/>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8"/>
          <p:cNvSpPr txBox="1"/>
          <p:nvPr>
            <p:ph idx="5" type="body"/>
          </p:nvPr>
        </p:nvSpPr>
        <p:spPr>
          <a:xfrm>
            <a:off x="7218885" y="1679972"/>
            <a:ext cx="2122487" cy="1355328"/>
          </a:xfrm>
          <a:prstGeom prst="rect">
            <a:avLst/>
          </a:prstGeom>
          <a:solidFill>
            <a:schemeClr val="accent6"/>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8"/>
          <p:cNvSpPr txBox="1"/>
          <p:nvPr>
            <p:ph idx="6" type="body"/>
          </p:nvPr>
        </p:nvSpPr>
        <p:spPr>
          <a:xfrm>
            <a:off x="7218885" y="3096419"/>
            <a:ext cx="2122487" cy="1355328"/>
          </a:xfrm>
          <a:prstGeom prst="rect">
            <a:avLst/>
          </a:prstGeom>
          <a:solidFill>
            <a:schemeClr val="accent6"/>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8"/>
          <p:cNvSpPr txBox="1"/>
          <p:nvPr>
            <p:ph idx="7" type="body"/>
          </p:nvPr>
        </p:nvSpPr>
        <p:spPr>
          <a:xfrm>
            <a:off x="9412280" y="1679972"/>
            <a:ext cx="2147365" cy="2771775"/>
          </a:xfrm>
          <a:prstGeom prst="rect">
            <a:avLst/>
          </a:prstGeom>
          <a:solidFill>
            <a:schemeClr val="accent6"/>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58"/>
          <p:cNvSpPr txBox="1"/>
          <p:nvPr>
            <p:ph idx="8" type="body"/>
          </p:nvPr>
        </p:nvSpPr>
        <p:spPr>
          <a:xfrm>
            <a:off x="633413" y="4514865"/>
            <a:ext cx="5430837" cy="1521985"/>
          </a:xfrm>
          <a:prstGeom prst="rect">
            <a:avLst/>
          </a:prstGeom>
          <a:solidFill>
            <a:schemeClr val="accent2"/>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8"/>
          <p:cNvSpPr txBox="1"/>
          <p:nvPr>
            <p:ph idx="9" type="body"/>
          </p:nvPr>
        </p:nvSpPr>
        <p:spPr>
          <a:xfrm>
            <a:off x="6128808" y="4514865"/>
            <a:ext cx="5430837" cy="1521985"/>
          </a:xfrm>
          <a:prstGeom prst="rect">
            <a:avLst/>
          </a:prstGeom>
          <a:solidFill>
            <a:schemeClr val="accent2"/>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8"/>
          <p:cNvSpPr txBox="1"/>
          <p:nvPr>
            <p:ph idx="13" type="body"/>
          </p:nvPr>
        </p:nvSpPr>
        <p:spPr>
          <a:xfrm>
            <a:off x="667050" y="1077085"/>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8"/>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458" name="Google Shape;458;p5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59" name="Google Shape;459;p58"/>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usiness Canvas">
  <p:cSld name="6_Business Canvas">
    <p:spTree>
      <p:nvGrpSpPr>
        <p:cNvPr id="460" name="Shape 460"/>
        <p:cNvGrpSpPr/>
        <p:nvPr/>
      </p:nvGrpSpPr>
      <p:grpSpPr>
        <a:xfrm>
          <a:off x="0" y="0"/>
          <a:ext cx="0" cy="0"/>
          <a:chOff x="0" y="0"/>
          <a:chExt cx="0" cy="0"/>
        </a:xfrm>
      </p:grpSpPr>
      <p:sp>
        <p:nvSpPr>
          <p:cNvPr id="461" name="Google Shape;461;p5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59"/>
          <p:cNvSpPr txBox="1"/>
          <p:nvPr>
            <p:ph idx="1" type="body"/>
          </p:nvPr>
        </p:nvSpPr>
        <p:spPr>
          <a:xfrm>
            <a:off x="633413" y="1679972"/>
            <a:ext cx="2147365" cy="2771775"/>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9"/>
          <p:cNvSpPr txBox="1"/>
          <p:nvPr>
            <p:ph idx="2" type="body"/>
          </p:nvPr>
        </p:nvSpPr>
        <p:spPr>
          <a:xfrm>
            <a:off x="2849563" y="1679972"/>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9"/>
          <p:cNvSpPr txBox="1"/>
          <p:nvPr>
            <p:ph idx="3" type="body"/>
          </p:nvPr>
        </p:nvSpPr>
        <p:spPr>
          <a:xfrm>
            <a:off x="2849563" y="3096419"/>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9"/>
          <p:cNvSpPr txBox="1"/>
          <p:nvPr>
            <p:ph idx="4" type="body"/>
          </p:nvPr>
        </p:nvSpPr>
        <p:spPr>
          <a:xfrm>
            <a:off x="5040835" y="1679972"/>
            <a:ext cx="2109265" cy="2771775"/>
          </a:xfrm>
          <a:prstGeom prst="rect">
            <a:avLst/>
          </a:prstGeom>
          <a:solidFill>
            <a:schemeClr val="accent2"/>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9"/>
          <p:cNvSpPr txBox="1"/>
          <p:nvPr>
            <p:ph idx="5" type="body"/>
          </p:nvPr>
        </p:nvSpPr>
        <p:spPr>
          <a:xfrm>
            <a:off x="7218885" y="1679972"/>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9"/>
          <p:cNvSpPr txBox="1"/>
          <p:nvPr>
            <p:ph idx="6" type="body"/>
          </p:nvPr>
        </p:nvSpPr>
        <p:spPr>
          <a:xfrm>
            <a:off x="7218885" y="3096419"/>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9"/>
          <p:cNvSpPr txBox="1"/>
          <p:nvPr>
            <p:ph idx="7" type="body"/>
          </p:nvPr>
        </p:nvSpPr>
        <p:spPr>
          <a:xfrm>
            <a:off x="9412280" y="1679972"/>
            <a:ext cx="2147365" cy="2771775"/>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9"/>
          <p:cNvSpPr txBox="1"/>
          <p:nvPr>
            <p:ph idx="8" type="body"/>
          </p:nvPr>
        </p:nvSpPr>
        <p:spPr>
          <a:xfrm>
            <a:off x="633413"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9"/>
          <p:cNvSpPr txBox="1"/>
          <p:nvPr>
            <p:ph idx="9" type="body"/>
          </p:nvPr>
        </p:nvSpPr>
        <p:spPr>
          <a:xfrm>
            <a:off x="6128808"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9"/>
          <p:cNvSpPr txBox="1"/>
          <p:nvPr>
            <p:ph idx="13" type="body"/>
          </p:nvPr>
        </p:nvSpPr>
        <p:spPr>
          <a:xfrm>
            <a:off x="647700" y="1077085"/>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59"/>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473" name="Google Shape;473;p5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74" name="Google Shape;474;p59"/>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Business Canvas">
  <p:cSld name="10_Business Canvas">
    <p:spTree>
      <p:nvGrpSpPr>
        <p:cNvPr id="475" name="Shape 475"/>
        <p:cNvGrpSpPr/>
        <p:nvPr/>
      </p:nvGrpSpPr>
      <p:grpSpPr>
        <a:xfrm>
          <a:off x="0" y="0"/>
          <a:ext cx="0" cy="0"/>
          <a:chOff x="0" y="0"/>
          <a:chExt cx="0" cy="0"/>
        </a:xfrm>
      </p:grpSpPr>
      <p:sp>
        <p:nvSpPr>
          <p:cNvPr id="476" name="Google Shape;476;p60"/>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7" name="Google Shape;477;p60"/>
          <p:cNvSpPr txBox="1"/>
          <p:nvPr>
            <p:ph idx="1" type="body"/>
          </p:nvPr>
        </p:nvSpPr>
        <p:spPr>
          <a:xfrm>
            <a:off x="633413" y="1679972"/>
            <a:ext cx="2147365" cy="2771775"/>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60"/>
          <p:cNvSpPr txBox="1"/>
          <p:nvPr>
            <p:ph idx="2" type="body"/>
          </p:nvPr>
        </p:nvSpPr>
        <p:spPr>
          <a:xfrm>
            <a:off x="2849563" y="1679972"/>
            <a:ext cx="2122487" cy="1355328"/>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60"/>
          <p:cNvSpPr txBox="1"/>
          <p:nvPr>
            <p:ph idx="3" type="body"/>
          </p:nvPr>
        </p:nvSpPr>
        <p:spPr>
          <a:xfrm>
            <a:off x="2849563" y="3096419"/>
            <a:ext cx="2122487" cy="1355328"/>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60"/>
          <p:cNvSpPr txBox="1"/>
          <p:nvPr>
            <p:ph idx="4" type="body"/>
          </p:nvPr>
        </p:nvSpPr>
        <p:spPr>
          <a:xfrm>
            <a:off x="5040835" y="1679972"/>
            <a:ext cx="2109265" cy="2771775"/>
          </a:xfrm>
          <a:prstGeom prst="rect">
            <a:avLst/>
          </a:prstGeom>
          <a:solidFill>
            <a:schemeClr val="accent2"/>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60"/>
          <p:cNvSpPr txBox="1"/>
          <p:nvPr>
            <p:ph idx="5" type="body"/>
          </p:nvPr>
        </p:nvSpPr>
        <p:spPr>
          <a:xfrm>
            <a:off x="7218885" y="1679972"/>
            <a:ext cx="2122487" cy="1355328"/>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60"/>
          <p:cNvSpPr txBox="1"/>
          <p:nvPr>
            <p:ph idx="6" type="body"/>
          </p:nvPr>
        </p:nvSpPr>
        <p:spPr>
          <a:xfrm>
            <a:off x="7218885" y="3096419"/>
            <a:ext cx="2122487" cy="1355328"/>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60"/>
          <p:cNvSpPr txBox="1"/>
          <p:nvPr>
            <p:ph idx="7" type="body"/>
          </p:nvPr>
        </p:nvSpPr>
        <p:spPr>
          <a:xfrm>
            <a:off x="9412280" y="1679972"/>
            <a:ext cx="2147365" cy="2771775"/>
          </a:xfrm>
          <a:prstGeom prst="rect">
            <a:avLst/>
          </a:prstGeom>
          <a:solidFill>
            <a:schemeClr val="accent1"/>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60"/>
          <p:cNvSpPr txBox="1"/>
          <p:nvPr>
            <p:ph idx="8" type="body"/>
          </p:nvPr>
        </p:nvSpPr>
        <p:spPr>
          <a:xfrm>
            <a:off x="633413"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60"/>
          <p:cNvSpPr txBox="1"/>
          <p:nvPr>
            <p:ph idx="9" type="body"/>
          </p:nvPr>
        </p:nvSpPr>
        <p:spPr>
          <a:xfrm>
            <a:off x="6128808" y="4514865"/>
            <a:ext cx="5430837" cy="1521985"/>
          </a:xfrm>
          <a:prstGeom prst="rect">
            <a:avLst/>
          </a:prstGeom>
          <a:solidFill>
            <a:schemeClr val="accent4"/>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60"/>
          <p:cNvSpPr txBox="1"/>
          <p:nvPr>
            <p:ph idx="13" type="body"/>
          </p:nvPr>
        </p:nvSpPr>
        <p:spPr>
          <a:xfrm>
            <a:off x="642771" y="1059264"/>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60"/>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488" name="Google Shape;488;p6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89" name="Google Shape;489;p60"/>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Business Canvas">
  <p:cSld name="9_Business Canvas">
    <p:spTree>
      <p:nvGrpSpPr>
        <p:cNvPr id="490" name="Shape 490"/>
        <p:cNvGrpSpPr/>
        <p:nvPr/>
      </p:nvGrpSpPr>
      <p:grpSpPr>
        <a:xfrm>
          <a:off x="0" y="0"/>
          <a:ext cx="0" cy="0"/>
          <a:chOff x="0" y="0"/>
          <a:chExt cx="0" cy="0"/>
        </a:xfrm>
      </p:grpSpPr>
      <p:sp>
        <p:nvSpPr>
          <p:cNvPr id="491" name="Google Shape;491;p61"/>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2" name="Google Shape;492;p61"/>
          <p:cNvSpPr txBox="1"/>
          <p:nvPr>
            <p:ph idx="1" type="body"/>
          </p:nvPr>
        </p:nvSpPr>
        <p:spPr>
          <a:xfrm>
            <a:off x="633413" y="1679972"/>
            <a:ext cx="2147365" cy="2771775"/>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61"/>
          <p:cNvSpPr txBox="1"/>
          <p:nvPr>
            <p:ph idx="2" type="body"/>
          </p:nvPr>
        </p:nvSpPr>
        <p:spPr>
          <a:xfrm>
            <a:off x="2849563" y="1679972"/>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61"/>
          <p:cNvSpPr txBox="1"/>
          <p:nvPr>
            <p:ph idx="3" type="body"/>
          </p:nvPr>
        </p:nvSpPr>
        <p:spPr>
          <a:xfrm>
            <a:off x="2849563" y="3096419"/>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61"/>
          <p:cNvSpPr txBox="1"/>
          <p:nvPr>
            <p:ph idx="4" type="body"/>
          </p:nvPr>
        </p:nvSpPr>
        <p:spPr>
          <a:xfrm>
            <a:off x="5040835" y="1679972"/>
            <a:ext cx="2109265" cy="2771775"/>
          </a:xfrm>
          <a:prstGeom prst="rect">
            <a:avLst/>
          </a:prstGeom>
          <a:solidFill>
            <a:schemeClr val="accent6"/>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61"/>
          <p:cNvSpPr txBox="1"/>
          <p:nvPr>
            <p:ph idx="5" type="body"/>
          </p:nvPr>
        </p:nvSpPr>
        <p:spPr>
          <a:xfrm>
            <a:off x="7218885" y="1679972"/>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61"/>
          <p:cNvSpPr txBox="1"/>
          <p:nvPr>
            <p:ph idx="6" type="body"/>
          </p:nvPr>
        </p:nvSpPr>
        <p:spPr>
          <a:xfrm>
            <a:off x="7218885" y="3096419"/>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61"/>
          <p:cNvSpPr txBox="1"/>
          <p:nvPr>
            <p:ph idx="7" type="body"/>
          </p:nvPr>
        </p:nvSpPr>
        <p:spPr>
          <a:xfrm>
            <a:off x="9412280" y="1679972"/>
            <a:ext cx="2147365" cy="2771775"/>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61"/>
          <p:cNvSpPr txBox="1"/>
          <p:nvPr>
            <p:ph idx="8" type="body"/>
          </p:nvPr>
        </p:nvSpPr>
        <p:spPr>
          <a:xfrm>
            <a:off x="633413" y="4514865"/>
            <a:ext cx="5430837" cy="1521985"/>
          </a:xfrm>
          <a:prstGeom prst="rect">
            <a:avLst/>
          </a:prstGeom>
          <a:solidFill>
            <a:schemeClr val="accent2"/>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61"/>
          <p:cNvSpPr txBox="1"/>
          <p:nvPr>
            <p:ph idx="9" type="body"/>
          </p:nvPr>
        </p:nvSpPr>
        <p:spPr>
          <a:xfrm>
            <a:off x="6128808" y="4514865"/>
            <a:ext cx="5430837" cy="1521985"/>
          </a:xfrm>
          <a:prstGeom prst="rect">
            <a:avLst/>
          </a:prstGeom>
          <a:solidFill>
            <a:schemeClr val="accent2"/>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61"/>
          <p:cNvSpPr txBox="1"/>
          <p:nvPr>
            <p:ph idx="13" type="body"/>
          </p:nvPr>
        </p:nvSpPr>
        <p:spPr>
          <a:xfrm>
            <a:off x="653767" y="1088746"/>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61"/>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503" name="Google Shape;503;p6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04" name="Google Shape;504;p61"/>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32" name="Shape 32"/>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Business Canvas">
  <p:cSld name="11_Business Canvas">
    <p:spTree>
      <p:nvGrpSpPr>
        <p:cNvPr id="505" name="Shape 505"/>
        <p:cNvGrpSpPr/>
        <p:nvPr/>
      </p:nvGrpSpPr>
      <p:grpSpPr>
        <a:xfrm>
          <a:off x="0" y="0"/>
          <a:ext cx="0" cy="0"/>
          <a:chOff x="0" y="0"/>
          <a:chExt cx="0" cy="0"/>
        </a:xfrm>
      </p:grpSpPr>
      <p:sp>
        <p:nvSpPr>
          <p:cNvPr id="506" name="Google Shape;506;p62"/>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7" name="Google Shape;507;p62"/>
          <p:cNvSpPr txBox="1"/>
          <p:nvPr>
            <p:ph idx="1" type="body"/>
          </p:nvPr>
        </p:nvSpPr>
        <p:spPr>
          <a:xfrm>
            <a:off x="633413" y="1679972"/>
            <a:ext cx="2147365" cy="2771775"/>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62"/>
          <p:cNvSpPr txBox="1"/>
          <p:nvPr>
            <p:ph idx="2" type="body"/>
          </p:nvPr>
        </p:nvSpPr>
        <p:spPr>
          <a:xfrm>
            <a:off x="2849563" y="1679972"/>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62"/>
          <p:cNvSpPr txBox="1"/>
          <p:nvPr>
            <p:ph idx="3" type="body"/>
          </p:nvPr>
        </p:nvSpPr>
        <p:spPr>
          <a:xfrm>
            <a:off x="2849563" y="3096419"/>
            <a:ext cx="2122487" cy="1355328"/>
          </a:xfrm>
          <a:prstGeom prst="rect">
            <a:avLst/>
          </a:prstGeom>
          <a:solidFill>
            <a:schemeClr val="accent3"/>
          </a:solidFill>
          <a:ln cap="flat" cmpd="sng" w="9525">
            <a:solidFill>
              <a:schemeClr val="accen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62"/>
          <p:cNvSpPr txBox="1"/>
          <p:nvPr>
            <p:ph idx="4" type="body"/>
          </p:nvPr>
        </p:nvSpPr>
        <p:spPr>
          <a:xfrm>
            <a:off x="5040835" y="1679972"/>
            <a:ext cx="2109265" cy="2771775"/>
          </a:xfrm>
          <a:prstGeom prst="rect">
            <a:avLst/>
          </a:prstGeom>
          <a:solidFill>
            <a:schemeClr val="accent2"/>
          </a:solidFill>
          <a:ln cap="flat" cmpd="sng" w="9525">
            <a:solidFill>
              <a:schemeClr val="accent2">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62"/>
          <p:cNvSpPr txBox="1"/>
          <p:nvPr>
            <p:ph idx="5" type="body"/>
          </p:nvPr>
        </p:nvSpPr>
        <p:spPr>
          <a:xfrm>
            <a:off x="7218885" y="1679972"/>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62"/>
          <p:cNvSpPr txBox="1"/>
          <p:nvPr>
            <p:ph idx="6" type="body"/>
          </p:nvPr>
        </p:nvSpPr>
        <p:spPr>
          <a:xfrm>
            <a:off x="7218885" y="3096419"/>
            <a:ext cx="2122487" cy="1355328"/>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62"/>
          <p:cNvSpPr txBox="1"/>
          <p:nvPr>
            <p:ph idx="7" type="body"/>
          </p:nvPr>
        </p:nvSpPr>
        <p:spPr>
          <a:xfrm>
            <a:off x="9412280" y="1679972"/>
            <a:ext cx="2147365" cy="2771775"/>
          </a:xfrm>
          <a:prstGeom prst="rect">
            <a:avLst/>
          </a:prstGeom>
          <a:solidFill>
            <a:schemeClr val="accent3"/>
          </a:solidFill>
          <a:ln cap="flat" cmpd="sng" w="9525">
            <a:solidFill>
              <a:schemeClr val="accent3">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62"/>
          <p:cNvSpPr txBox="1"/>
          <p:nvPr>
            <p:ph idx="8" type="body"/>
          </p:nvPr>
        </p:nvSpPr>
        <p:spPr>
          <a:xfrm>
            <a:off x="633413"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62"/>
          <p:cNvSpPr txBox="1"/>
          <p:nvPr>
            <p:ph idx="9" type="body"/>
          </p:nvPr>
        </p:nvSpPr>
        <p:spPr>
          <a:xfrm>
            <a:off x="6128808" y="4514865"/>
            <a:ext cx="5430837" cy="1521985"/>
          </a:xfrm>
          <a:prstGeom prst="rect">
            <a:avLst/>
          </a:prstGeom>
          <a:solidFill>
            <a:schemeClr val="accent1"/>
          </a:solidFill>
          <a:ln cap="flat" cmpd="sng" w="9525">
            <a:solidFill>
              <a:schemeClr val="accent4">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62"/>
          <p:cNvSpPr txBox="1"/>
          <p:nvPr>
            <p:ph idx="13" type="body"/>
          </p:nvPr>
        </p:nvSpPr>
        <p:spPr>
          <a:xfrm>
            <a:off x="647700" y="1088746"/>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62"/>
          <p:cNvSpPr txBox="1"/>
          <p:nvPr/>
        </p:nvSpPr>
        <p:spPr>
          <a:xfrm>
            <a:off x="948388" y="6574337"/>
            <a:ext cx="1405706" cy="16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600">
                <a:solidFill>
                  <a:srgbClr val="BFBFBF"/>
                </a:solidFill>
                <a:latin typeface="Arial"/>
                <a:ea typeface="Arial"/>
                <a:cs typeface="Arial"/>
                <a:sym typeface="Arial"/>
              </a:rPr>
              <a:t>| Confidential 2019 | 5/25/20</a:t>
            </a:r>
            <a:endParaRPr sz="600">
              <a:solidFill>
                <a:srgbClr val="BFBFBF"/>
              </a:solidFill>
              <a:latin typeface="Arial"/>
              <a:ea typeface="Arial"/>
              <a:cs typeface="Arial"/>
              <a:sym typeface="Arial"/>
            </a:endParaRPr>
          </a:p>
        </p:txBody>
      </p:sp>
      <p:sp>
        <p:nvSpPr>
          <p:cNvPr id="518" name="Google Shape;518;p6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19" name="Google Shape;519;p62"/>
          <p:cNvSpPr txBox="1"/>
          <p:nvPr>
            <p:ph idx="11" type="ftr"/>
          </p:nvPr>
        </p:nvSpPr>
        <p:spPr>
          <a:xfrm>
            <a:off x="1007193" y="6546215"/>
            <a:ext cx="1377207" cy="276999"/>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enter &amp; top background">
  <p:cSld name="Title center &amp; top background">
    <p:spTree>
      <p:nvGrpSpPr>
        <p:cNvPr id="520" name="Shape 520"/>
        <p:cNvGrpSpPr/>
        <p:nvPr/>
      </p:nvGrpSpPr>
      <p:grpSpPr>
        <a:xfrm>
          <a:off x="0" y="0"/>
          <a:ext cx="0" cy="0"/>
          <a:chOff x="0" y="0"/>
          <a:chExt cx="0" cy="0"/>
        </a:xfrm>
      </p:grpSpPr>
      <p:sp>
        <p:nvSpPr>
          <p:cNvPr id="521" name="Google Shape;521;p63"/>
          <p:cNvSpPr/>
          <p:nvPr>
            <p:ph idx="2" type="pic"/>
          </p:nvPr>
        </p:nvSpPr>
        <p:spPr>
          <a:xfrm>
            <a:off x="0" y="0"/>
            <a:ext cx="12192000" cy="4251600"/>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2" name="Google Shape;522;p63"/>
          <p:cNvSpPr txBox="1"/>
          <p:nvPr>
            <p:ph type="title"/>
          </p:nvPr>
        </p:nvSpPr>
        <p:spPr>
          <a:xfrm>
            <a:off x="537459" y="1393077"/>
            <a:ext cx="11117083" cy="85408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3" name="Google Shape;523;p6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24" name="Google Shape;524;p63"/>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center &amp; top background">
  <p:cSld name="1_Title center &amp; top background">
    <p:spTree>
      <p:nvGrpSpPr>
        <p:cNvPr id="525" name="Shape 525"/>
        <p:cNvGrpSpPr/>
        <p:nvPr/>
      </p:nvGrpSpPr>
      <p:grpSpPr>
        <a:xfrm>
          <a:off x="0" y="0"/>
          <a:ext cx="0" cy="0"/>
          <a:chOff x="0" y="0"/>
          <a:chExt cx="0" cy="0"/>
        </a:xfrm>
      </p:grpSpPr>
      <p:sp>
        <p:nvSpPr>
          <p:cNvPr id="526" name="Google Shape;526;p64"/>
          <p:cNvSpPr/>
          <p:nvPr>
            <p:ph idx="2" type="pic"/>
          </p:nvPr>
        </p:nvSpPr>
        <p:spPr>
          <a:xfrm>
            <a:off x="0" y="7617"/>
            <a:ext cx="12192000" cy="4251600"/>
          </a:xfrm>
          <a:prstGeom prst="rect">
            <a:avLst/>
          </a:prstGeom>
          <a:solidFill>
            <a:schemeClr val="accent3"/>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7" name="Google Shape;527;p64"/>
          <p:cNvSpPr txBox="1"/>
          <p:nvPr>
            <p:ph type="title"/>
          </p:nvPr>
        </p:nvSpPr>
        <p:spPr>
          <a:xfrm>
            <a:off x="537459" y="1393077"/>
            <a:ext cx="11117083" cy="85408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6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29" name="Google Shape;529;p64"/>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center &amp; top background">
  <p:cSld name="2_Title center &amp; top background">
    <p:spTree>
      <p:nvGrpSpPr>
        <p:cNvPr id="530" name="Shape 530"/>
        <p:cNvGrpSpPr/>
        <p:nvPr/>
      </p:nvGrpSpPr>
      <p:grpSpPr>
        <a:xfrm>
          <a:off x="0" y="0"/>
          <a:ext cx="0" cy="0"/>
          <a:chOff x="0" y="0"/>
          <a:chExt cx="0" cy="0"/>
        </a:xfrm>
      </p:grpSpPr>
      <p:sp>
        <p:nvSpPr>
          <p:cNvPr id="531" name="Google Shape;531;p65"/>
          <p:cNvSpPr/>
          <p:nvPr>
            <p:ph idx="2" type="pic"/>
          </p:nvPr>
        </p:nvSpPr>
        <p:spPr>
          <a:xfrm>
            <a:off x="0" y="0"/>
            <a:ext cx="12192000" cy="4251600"/>
          </a:xfrm>
          <a:prstGeom prst="rect">
            <a:avLst/>
          </a:prstGeom>
          <a:solidFill>
            <a:schemeClr val="accen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2" name="Google Shape;532;p65"/>
          <p:cNvSpPr txBox="1"/>
          <p:nvPr>
            <p:ph type="title"/>
          </p:nvPr>
        </p:nvSpPr>
        <p:spPr>
          <a:xfrm>
            <a:off x="537459" y="1393077"/>
            <a:ext cx="11117083" cy="85408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3" name="Google Shape;533;p6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34" name="Google Shape;534;p6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center &amp; top background">
  <p:cSld name="3_Title center &amp; top background">
    <p:spTree>
      <p:nvGrpSpPr>
        <p:cNvPr id="535" name="Shape 535"/>
        <p:cNvGrpSpPr/>
        <p:nvPr/>
      </p:nvGrpSpPr>
      <p:grpSpPr>
        <a:xfrm>
          <a:off x="0" y="0"/>
          <a:ext cx="0" cy="0"/>
          <a:chOff x="0" y="0"/>
          <a:chExt cx="0" cy="0"/>
        </a:xfrm>
      </p:grpSpPr>
      <p:sp>
        <p:nvSpPr>
          <p:cNvPr id="536" name="Google Shape;536;p66"/>
          <p:cNvSpPr/>
          <p:nvPr>
            <p:ph idx="2" type="pic"/>
          </p:nvPr>
        </p:nvSpPr>
        <p:spPr>
          <a:xfrm>
            <a:off x="0" y="0"/>
            <a:ext cx="12192000" cy="4251600"/>
          </a:xfrm>
          <a:prstGeom prst="rect">
            <a:avLst/>
          </a:prstGeom>
          <a:solidFill>
            <a:schemeClr val="accent6"/>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7" name="Google Shape;537;p66"/>
          <p:cNvSpPr txBox="1"/>
          <p:nvPr>
            <p:ph type="title"/>
          </p:nvPr>
        </p:nvSpPr>
        <p:spPr>
          <a:xfrm>
            <a:off x="537459" y="1393077"/>
            <a:ext cx="11117083" cy="85408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8" name="Google Shape;538;p6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39" name="Google Shape;539;p66"/>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center &amp; top background">
  <p:cSld name="4_Title center &amp; top background">
    <p:spTree>
      <p:nvGrpSpPr>
        <p:cNvPr id="540" name="Shape 540"/>
        <p:cNvGrpSpPr/>
        <p:nvPr/>
      </p:nvGrpSpPr>
      <p:grpSpPr>
        <a:xfrm>
          <a:off x="0" y="0"/>
          <a:ext cx="0" cy="0"/>
          <a:chOff x="0" y="0"/>
          <a:chExt cx="0" cy="0"/>
        </a:xfrm>
      </p:grpSpPr>
      <p:sp>
        <p:nvSpPr>
          <p:cNvPr id="541" name="Google Shape;541;p67"/>
          <p:cNvSpPr/>
          <p:nvPr>
            <p:ph idx="2" type="pic"/>
          </p:nvPr>
        </p:nvSpPr>
        <p:spPr>
          <a:xfrm>
            <a:off x="0" y="0"/>
            <a:ext cx="12192000" cy="4251600"/>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2" name="Google Shape;542;p67"/>
          <p:cNvSpPr txBox="1"/>
          <p:nvPr>
            <p:ph type="title"/>
          </p:nvPr>
        </p:nvSpPr>
        <p:spPr>
          <a:xfrm>
            <a:off x="537459" y="1393077"/>
            <a:ext cx="11117083" cy="85408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3" name="Google Shape;543;p6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44" name="Google Shape;544;p67"/>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top background">
  <p:cSld name="Title with top background">
    <p:spTree>
      <p:nvGrpSpPr>
        <p:cNvPr id="545" name="Shape 545"/>
        <p:cNvGrpSpPr/>
        <p:nvPr/>
      </p:nvGrpSpPr>
      <p:grpSpPr>
        <a:xfrm>
          <a:off x="0" y="0"/>
          <a:ext cx="0" cy="0"/>
          <a:chOff x="0" y="0"/>
          <a:chExt cx="0" cy="0"/>
        </a:xfrm>
      </p:grpSpPr>
      <p:sp>
        <p:nvSpPr>
          <p:cNvPr id="546" name="Google Shape;546;p68"/>
          <p:cNvSpPr/>
          <p:nvPr>
            <p:ph idx="2" type="pic"/>
          </p:nvPr>
        </p:nvSpPr>
        <p:spPr>
          <a:xfrm>
            <a:off x="0" y="0"/>
            <a:ext cx="12192000" cy="4251325"/>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7" name="Google Shape;547;p68"/>
          <p:cNvSpPr txBox="1"/>
          <p:nvPr>
            <p:ph type="title"/>
          </p:nvPr>
        </p:nvSpPr>
        <p:spPr>
          <a:xfrm>
            <a:off x="537459" y="515462"/>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33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p68"/>
          <p:cNvSpPr txBox="1"/>
          <p:nvPr>
            <p:ph idx="1" type="body"/>
          </p:nvPr>
        </p:nvSpPr>
        <p:spPr>
          <a:xfrm>
            <a:off x="536400" y="110520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solidFill>
                  <a:srgbClr val="FFFFFF"/>
                </a:solidFill>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6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50" name="Google Shape;550;p68"/>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ottom">
  <p:cSld name="Title bottom">
    <p:spTree>
      <p:nvGrpSpPr>
        <p:cNvPr id="551" name="Shape 551"/>
        <p:cNvGrpSpPr/>
        <p:nvPr/>
      </p:nvGrpSpPr>
      <p:grpSpPr>
        <a:xfrm>
          <a:off x="0" y="0"/>
          <a:ext cx="0" cy="0"/>
          <a:chOff x="0" y="0"/>
          <a:chExt cx="0" cy="0"/>
        </a:xfrm>
      </p:grpSpPr>
      <p:sp>
        <p:nvSpPr>
          <p:cNvPr id="552" name="Google Shape;552;p69"/>
          <p:cNvSpPr txBox="1"/>
          <p:nvPr>
            <p:ph idx="1" type="body"/>
          </p:nvPr>
        </p:nvSpPr>
        <p:spPr>
          <a:xfrm>
            <a:off x="0" y="0"/>
            <a:ext cx="12192000" cy="4251960"/>
          </a:xfrm>
          <a:prstGeom prst="rect">
            <a:avLst/>
          </a:prstGeom>
          <a:solidFill>
            <a:schemeClr val="lt2"/>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69"/>
          <p:cNvSpPr txBox="1"/>
          <p:nvPr>
            <p:ph type="title"/>
          </p:nvPr>
        </p:nvSpPr>
        <p:spPr>
          <a:xfrm>
            <a:off x="447288" y="4663674"/>
            <a:ext cx="3555570" cy="1107996"/>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dk2"/>
              </a:buClr>
              <a:buSzPts val="33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6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55" name="Google Shape;555;p69"/>
          <p:cNvSpPr txBox="1"/>
          <p:nvPr/>
        </p:nvSpPr>
        <p:spPr>
          <a:xfrm>
            <a:off x="4354316" y="4792994"/>
            <a:ext cx="7561459" cy="88178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500">
                <a:solidFill>
                  <a:schemeClr val="dk1"/>
                </a:solidFill>
                <a:latin typeface="Arial"/>
                <a:ea typeface="Arial"/>
                <a:cs typeface="Arial"/>
                <a:sym typeface="Arial"/>
              </a:rPr>
              <a:t>Lorem ipsum dolor sit amet, consectetuer adipiscing elit, sed diam nonummy nibh euismod tincidunt ut laoreet dolore magna aliquam erat volutpat. Ut wisi enim ad minim veniam, quis nostrud exerci tation lorem dolorem dolor sit amet elis.</a:t>
            </a:r>
            <a:endParaRPr/>
          </a:p>
        </p:txBody>
      </p:sp>
      <p:sp>
        <p:nvSpPr>
          <p:cNvPr id="556" name="Google Shape;556;p69"/>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ottom with video">
  <p:cSld name="Title bottom with video">
    <p:spTree>
      <p:nvGrpSpPr>
        <p:cNvPr id="557" name="Shape 557"/>
        <p:cNvGrpSpPr/>
        <p:nvPr/>
      </p:nvGrpSpPr>
      <p:grpSpPr>
        <a:xfrm>
          <a:off x="0" y="0"/>
          <a:ext cx="0" cy="0"/>
          <a:chOff x="0" y="0"/>
          <a:chExt cx="0" cy="0"/>
        </a:xfrm>
      </p:grpSpPr>
      <p:sp>
        <p:nvSpPr>
          <p:cNvPr id="558" name="Google Shape;558;p70"/>
          <p:cNvSpPr/>
          <p:nvPr>
            <p:ph idx="2" type="media"/>
          </p:nvPr>
        </p:nvSpPr>
        <p:spPr>
          <a:xfrm>
            <a:off x="0" y="0"/>
            <a:ext cx="12192000" cy="4251325"/>
          </a:xfrm>
          <a:prstGeom prst="rect">
            <a:avLst/>
          </a:prstGeom>
          <a:solidFill>
            <a:schemeClr val="accent1"/>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9" name="Google Shape;559;p70"/>
          <p:cNvSpPr txBox="1"/>
          <p:nvPr/>
        </p:nvSpPr>
        <p:spPr>
          <a:xfrm>
            <a:off x="447288" y="4663674"/>
            <a:ext cx="3555570" cy="1107996"/>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2"/>
              </a:buClr>
              <a:buSzPts val="3300"/>
              <a:buFont typeface="Arial"/>
              <a:buNone/>
            </a:pPr>
            <a:r>
              <a:rPr lang="en-US" sz="3300">
                <a:solidFill>
                  <a:schemeClr val="dk2"/>
                </a:solidFill>
                <a:latin typeface="Arial"/>
                <a:ea typeface="Arial"/>
                <a:cs typeface="Arial"/>
                <a:sym typeface="Arial"/>
              </a:rPr>
              <a:t>Click to edit Master title style</a:t>
            </a:r>
            <a:endParaRPr/>
          </a:p>
        </p:txBody>
      </p:sp>
      <p:sp>
        <p:nvSpPr>
          <p:cNvPr id="560" name="Google Shape;560;p7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61" name="Google Shape;561;p70"/>
          <p:cNvSpPr txBox="1"/>
          <p:nvPr/>
        </p:nvSpPr>
        <p:spPr>
          <a:xfrm>
            <a:off x="4354316" y="4792994"/>
            <a:ext cx="7561459" cy="88178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500">
                <a:solidFill>
                  <a:schemeClr val="dk1"/>
                </a:solidFill>
                <a:latin typeface="Arial"/>
                <a:ea typeface="Arial"/>
                <a:cs typeface="Arial"/>
                <a:sym typeface="Arial"/>
              </a:rPr>
              <a:t>Lorem ipsum dolor sit amet, consectetuer adipiscing elit, sed diam nonummy nibh euismod tincidunt ut laoreet dolore magna aliquam erat volutpat. Ut wisi enim ad minim veniam, quis nostrud exerci tation lorem dolorem dolor sit amet elis.</a:t>
            </a:r>
            <a:endParaRPr/>
          </a:p>
        </p:txBody>
      </p:sp>
      <p:sp>
        <p:nvSpPr>
          <p:cNvPr id="562" name="Google Shape;562;p7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bottom-graphic top">
  <p:cSld name="1_Title bottom-graphic top">
    <p:spTree>
      <p:nvGrpSpPr>
        <p:cNvPr id="563" name="Shape 563"/>
        <p:cNvGrpSpPr/>
        <p:nvPr/>
      </p:nvGrpSpPr>
      <p:grpSpPr>
        <a:xfrm>
          <a:off x="0" y="0"/>
          <a:ext cx="0" cy="0"/>
          <a:chOff x="0" y="0"/>
          <a:chExt cx="0" cy="0"/>
        </a:xfrm>
      </p:grpSpPr>
      <p:sp>
        <p:nvSpPr>
          <p:cNvPr id="564" name="Google Shape;564;p71"/>
          <p:cNvSpPr/>
          <p:nvPr/>
        </p:nvSpPr>
        <p:spPr>
          <a:xfrm>
            <a:off x="0" y="0"/>
            <a:ext cx="12192000" cy="439928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5" name="Google Shape;565;p71"/>
          <p:cNvSpPr/>
          <p:nvPr/>
        </p:nvSpPr>
        <p:spPr>
          <a:xfrm rot="4790826">
            <a:off x="6228944" y="2153622"/>
            <a:ext cx="1655415" cy="1655415"/>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71"/>
          <p:cNvSpPr/>
          <p:nvPr/>
        </p:nvSpPr>
        <p:spPr>
          <a:xfrm rot="-5606809">
            <a:off x="4322880" y="416550"/>
            <a:ext cx="1655415" cy="165541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71"/>
          <p:cNvSpPr/>
          <p:nvPr/>
        </p:nvSpPr>
        <p:spPr>
          <a:xfrm>
            <a:off x="6143789" y="401682"/>
            <a:ext cx="1655415" cy="1655415"/>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8" name="Google Shape;568;p71"/>
          <p:cNvSpPr/>
          <p:nvPr/>
        </p:nvSpPr>
        <p:spPr>
          <a:xfrm rot="10800000">
            <a:off x="4389328" y="2130120"/>
            <a:ext cx="1655415" cy="1655415"/>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7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70" name="Google Shape;570;p71"/>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 name="Google Shape;571;p71"/>
          <p:cNvSpPr txBox="1"/>
          <p:nvPr>
            <p:ph idx="1" type="body"/>
          </p:nvPr>
        </p:nvSpPr>
        <p:spPr>
          <a:xfrm>
            <a:off x="4275138" y="4768850"/>
            <a:ext cx="7021512" cy="100330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500"/>
              <a:buNone/>
              <a:defRPr sz="1500"/>
            </a:lvl1pPr>
            <a:lvl2pPr indent="-228600" lvl="1" marL="914400" algn="l">
              <a:lnSpc>
                <a:spcPct val="117000"/>
              </a:lnSpc>
              <a:spcBef>
                <a:spcPts val="600"/>
              </a:spcBef>
              <a:spcAft>
                <a:spcPts val="0"/>
              </a:spcAft>
              <a:buSzPts val="1500"/>
              <a:buNone/>
              <a:defRPr sz="1500"/>
            </a:lvl2pPr>
            <a:lvl3pPr indent="-228600" lvl="2" marL="1371600" algn="l">
              <a:lnSpc>
                <a:spcPct val="90000"/>
              </a:lnSpc>
              <a:spcBef>
                <a:spcPts val="600"/>
              </a:spcBef>
              <a:spcAft>
                <a:spcPts val="0"/>
              </a:spcAft>
              <a:buSzPts val="1500"/>
              <a:buNone/>
              <a:defRPr sz="1500"/>
            </a:lvl3pPr>
            <a:lvl4pPr indent="-228600" lvl="3" marL="1828800" algn="l">
              <a:lnSpc>
                <a:spcPct val="90000"/>
              </a:lnSpc>
              <a:spcBef>
                <a:spcPts val="600"/>
              </a:spcBef>
              <a:spcAft>
                <a:spcPts val="0"/>
              </a:spcAft>
              <a:buSzPts val="1500"/>
              <a:buNone/>
              <a:defRPr sz="1500"/>
            </a:lvl4pPr>
            <a:lvl5pPr indent="-228600" lvl="4" marL="2286000" algn="l">
              <a:lnSpc>
                <a:spcPct val="90000"/>
              </a:lnSpc>
              <a:spcBef>
                <a:spcPts val="600"/>
              </a:spcBef>
              <a:spcAft>
                <a:spcPts val="0"/>
              </a:spcAft>
              <a:buSzPts val="1500"/>
              <a:buNone/>
              <a:defRPr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71"/>
          <p:cNvSpPr txBox="1"/>
          <p:nvPr>
            <p:ph idx="2" type="body"/>
          </p:nvPr>
        </p:nvSpPr>
        <p:spPr>
          <a:xfrm>
            <a:off x="2441682" y="650882"/>
            <a:ext cx="1425982" cy="390525"/>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750"/>
              <a:buNone/>
              <a:defRPr b="1" sz="1750">
                <a:solidFill>
                  <a:schemeClr val="accent1"/>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71"/>
          <p:cNvSpPr txBox="1"/>
          <p:nvPr>
            <p:ph idx="3" type="body"/>
          </p:nvPr>
        </p:nvSpPr>
        <p:spPr>
          <a:xfrm>
            <a:off x="1946128" y="1229389"/>
            <a:ext cx="1921303" cy="669187"/>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71"/>
          <p:cNvSpPr txBox="1"/>
          <p:nvPr>
            <p:ph idx="4" type="body"/>
          </p:nvPr>
        </p:nvSpPr>
        <p:spPr>
          <a:xfrm>
            <a:off x="2441682" y="2444958"/>
            <a:ext cx="1425982" cy="390525"/>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750"/>
              <a:buNone/>
              <a:defRPr b="1" sz="1750">
                <a:solidFill>
                  <a:schemeClr val="dk2"/>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71"/>
          <p:cNvSpPr txBox="1"/>
          <p:nvPr>
            <p:ph idx="5" type="body"/>
          </p:nvPr>
        </p:nvSpPr>
        <p:spPr>
          <a:xfrm>
            <a:off x="1946128" y="3023465"/>
            <a:ext cx="1921303" cy="669187"/>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6" name="Google Shape;576;p71"/>
          <p:cNvSpPr txBox="1"/>
          <p:nvPr>
            <p:ph idx="6" type="body"/>
          </p:nvPr>
        </p:nvSpPr>
        <p:spPr>
          <a:xfrm>
            <a:off x="8324569" y="650882"/>
            <a:ext cx="1425982" cy="390525"/>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750"/>
              <a:buNone/>
              <a:defRPr b="1" sz="1750">
                <a:solidFill>
                  <a:schemeClr val="accent2"/>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71"/>
          <p:cNvSpPr txBox="1"/>
          <p:nvPr>
            <p:ph idx="7" type="body"/>
          </p:nvPr>
        </p:nvSpPr>
        <p:spPr>
          <a:xfrm>
            <a:off x="8324569" y="1229389"/>
            <a:ext cx="1921303" cy="669187"/>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8" name="Google Shape;578;p71"/>
          <p:cNvSpPr txBox="1"/>
          <p:nvPr>
            <p:ph idx="8" type="body"/>
          </p:nvPr>
        </p:nvSpPr>
        <p:spPr>
          <a:xfrm>
            <a:off x="8324569" y="2444958"/>
            <a:ext cx="1425982" cy="390525"/>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750"/>
              <a:buNone/>
              <a:defRPr b="1" sz="1750">
                <a:solidFill>
                  <a:schemeClr val="accent4"/>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9" name="Google Shape;579;p71"/>
          <p:cNvSpPr txBox="1"/>
          <p:nvPr>
            <p:ph idx="9" type="body"/>
          </p:nvPr>
        </p:nvSpPr>
        <p:spPr>
          <a:xfrm>
            <a:off x="8324569" y="3023465"/>
            <a:ext cx="1921303" cy="669187"/>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0" name="Google Shape;580;p71"/>
          <p:cNvSpPr/>
          <p:nvPr/>
        </p:nvSpPr>
        <p:spPr>
          <a:xfrm>
            <a:off x="6711546" y="2611400"/>
            <a:ext cx="858298" cy="739857"/>
          </a:xfrm>
          <a:custGeom>
            <a:rect b="b" l="l" r="r" t="t"/>
            <a:pathLst>
              <a:path extrusionOk="0" h="383" w="445">
                <a:moveTo>
                  <a:pt x="314" y="4"/>
                </a:moveTo>
                <a:cubicBezTo>
                  <a:pt x="313" y="2"/>
                  <a:pt x="311" y="1"/>
                  <a:pt x="309" y="0"/>
                </a:cubicBezTo>
                <a:cubicBezTo>
                  <a:pt x="307" y="0"/>
                  <a:pt x="305" y="0"/>
                  <a:pt x="304" y="2"/>
                </a:cubicBezTo>
                <a:cubicBezTo>
                  <a:pt x="191" y="112"/>
                  <a:pt x="191" y="112"/>
                  <a:pt x="191" y="112"/>
                </a:cubicBezTo>
                <a:cubicBezTo>
                  <a:pt x="50" y="159"/>
                  <a:pt x="50" y="159"/>
                  <a:pt x="50" y="159"/>
                </a:cubicBezTo>
                <a:cubicBezTo>
                  <a:pt x="32" y="165"/>
                  <a:pt x="18" y="177"/>
                  <a:pt x="9" y="194"/>
                </a:cubicBezTo>
                <a:cubicBezTo>
                  <a:pt x="1" y="210"/>
                  <a:pt x="0" y="229"/>
                  <a:pt x="5" y="247"/>
                </a:cubicBezTo>
                <a:cubicBezTo>
                  <a:pt x="6" y="249"/>
                  <a:pt x="6" y="249"/>
                  <a:pt x="6" y="249"/>
                </a:cubicBezTo>
                <a:cubicBezTo>
                  <a:pt x="16" y="278"/>
                  <a:pt x="43" y="296"/>
                  <a:pt x="72" y="296"/>
                </a:cubicBezTo>
                <a:cubicBezTo>
                  <a:pt x="79" y="296"/>
                  <a:pt x="87" y="295"/>
                  <a:pt x="94" y="293"/>
                </a:cubicBezTo>
                <a:cubicBezTo>
                  <a:pt x="120" y="284"/>
                  <a:pt x="120" y="284"/>
                  <a:pt x="120" y="284"/>
                </a:cubicBezTo>
                <a:cubicBezTo>
                  <a:pt x="167" y="353"/>
                  <a:pt x="167" y="353"/>
                  <a:pt x="167" y="353"/>
                </a:cubicBezTo>
                <a:cubicBezTo>
                  <a:pt x="180" y="372"/>
                  <a:pt x="201" y="383"/>
                  <a:pt x="223" y="383"/>
                </a:cubicBezTo>
                <a:cubicBezTo>
                  <a:pt x="230" y="383"/>
                  <a:pt x="237" y="382"/>
                  <a:pt x="244" y="379"/>
                </a:cubicBezTo>
                <a:cubicBezTo>
                  <a:pt x="254" y="376"/>
                  <a:pt x="254" y="376"/>
                  <a:pt x="254" y="376"/>
                </a:cubicBezTo>
                <a:cubicBezTo>
                  <a:pt x="256" y="375"/>
                  <a:pt x="258" y="374"/>
                  <a:pt x="258" y="372"/>
                </a:cubicBezTo>
                <a:cubicBezTo>
                  <a:pt x="259" y="370"/>
                  <a:pt x="259" y="368"/>
                  <a:pt x="257" y="367"/>
                </a:cubicBezTo>
                <a:cubicBezTo>
                  <a:pt x="186" y="262"/>
                  <a:pt x="186" y="262"/>
                  <a:pt x="186" y="262"/>
                </a:cubicBezTo>
                <a:cubicBezTo>
                  <a:pt x="235" y="246"/>
                  <a:pt x="235" y="246"/>
                  <a:pt x="235" y="246"/>
                </a:cubicBezTo>
                <a:cubicBezTo>
                  <a:pt x="392" y="268"/>
                  <a:pt x="392" y="268"/>
                  <a:pt x="392" y="268"/>
                </a:cubicBezTo>
                <a:cubicBezTo>
                  <a:pt x="392" y="268"/>
                  <a:pt x="392" y="268"/>
                  <a:pt x="392" y="268"/>
                </a:cubicBezTo>
                <a:cubicBezTo>
                  <a:pt x="394" y="268"/>
                  <a:pt x="396" y="267"/>
                  <a:pt x="397" y="266"/>
                </a:cubicBezTo>
                <a:cubicBezTo>
                  <a:pt x="398" y="264"/>
                  <a:pt x="399" y="262"/>
                  <a:pt x="398" y="260"/>
                </a:cubicBezTo>
                <a:lnTo>
                  <a:pt x="314" y="4"/>
                </a:lnTo>
                <a:close/>
                <a:moveTo>
                  <a:pt x="17" y="245"/>
                </a:moveTo>
                <a:cubicBezTo>
                  <a:pt x="17" y="243"/>
                  <a:pt x="17" y="243"/>
                  <a:pt x="17" y="243"/>
                </a:cubicBezTo>
                <a:cubicBezTo>
                  <a:pt x="12" y="228"/>
                  <a:pt x="13" y="213"/>
                  <a:pt x="20" y="199"/>
                </a:cubicBezTo>
                <a:cubicBezTo>
                  <a:pt x="26" y="187"/>
                  <a:pt x="36" y="178"/>
                  <a:pt x="48" y="173"/>
                </a:cubicBezTo>
                <a:cubicBezTo>
                  <a:pt x="84" y="283"/>
                  <a:pt x="84" y="283"/>
                  <a:pt x="84" y="283"/>
                </a:cubicBezTo>
                <a:cubicBezTo>
                  <a:pt x="56" y="289"/>
                  <a:pt x="27" y="273"/>
                  <a:pt x="17" y="245"/>
                </a:cubicBezTo>
                <a:close/>
                <a:moveTo>
                  <a:pt x="243" y="367"/>
                </a:moveTo>
                <a:cubicBezTo>
                  <a:pt x="240" y="368"/>
                  <a:pt x="240" y="368"/>
                  <a:pt x="240" y="368"/>
                </a:cubicBezTo>
                <a:cubicBezTo>
                  <a:pt x="217" y="376"/>
                  <a:pt x="191" y="367"/>
                  <a:pt x="177" y="347"/>
                </a:cubicBezTo>
                <a:cubicBezTo>
                  <a:pt x="132" y="280"/>
                  <a:pt x="132" y="280"/>
                  <a:pt x="132" y="280"/>
                </a:cubicBezTo>
                <a:cubicBezTo>
                  <a:pt x="175" y="266"/>
                  <a:pt x="175" y="266"/>
                  <a:pt x="175" y="266"/>
                </a:cubicBezTo>
                <a:lnTo>
                  <a:pt x="243" y="367"/>
                </a:lnTo>
                <a:close/>
                <a:moveTo>
                  <a:pt x="175" y="253"/>
                </a:moveTo>
                <a:cubicBezTo>
                  <a:pt x="175" y="253"/>
                  <a:pt x="175" y="253"/>
                  <a:pt x="175" y="253"/>
                </a:cubicBezTo>
                <a:cubicBezTo>
                  <a:pt x="121" y="271"/>
                  <a:pt x="121" y="271"/>
                  <a:pt x="121" y="271"/>
                </a:cubicBezTo>
                <a:cubicBezTo>
                  <a:pt x="121" y="271"/>
                  <a:pt x="121" y="271"/>
                  <a:pt x="121" y="271"/>
                </a:cubicBezTo>
                <a:cubicBezTo>
                  <a:pt x="96" y="280"/>
                  <a:pt x="96" y="280"/>
                  <a:pt x="96" y="280"/>
                </a:cubicBezTo>
                <a:cubicBezTo>
                  <a:pt x="59" y="168"/>
                  <a:pt x="59" y="168"/>
                  <a:pt x="59" y="168"/>
                </a:cubicBezTo>
                <a:cubicBezTo>
                  <a:pt x="190" y="125"/>
                  <a:pt x="190" y="125"/>
                  <a:pt x="190" y="125"/>
                </a:cubicBezTo>
                <a:cubicBezTo>
                  <a:pt x="198" y="148"/>
                  <a:pt x="198" y="148"/>
                  <a:pt x="198" y="148"/>
                </a:cubicBezTo>
                <a:cubicBezTo>
                  <a:pt x="99" y="181"/>
                  <a:pt x="99" y="181"/>
                  <a:pt x="99" y="181"/>
                </a:cubicBezTo>
                <a:cubicBezTo>
                  <a:pt x="96" y="182"/>
                  <a:pt x="94" y="185"/>
                  <a:pt x="95" y="189"/>
                </a:cubicBezTo>
                <a:cubicBezTo>
                  <a:pt x="96" y="191"/>
                  <a:pt x="98" y="193"/>
                  <a:pt x="101" y="193"/>
                </a:cubicBezTo>
                <a:cubicBezTo>
                  <a:pt x="101" y="193"/>
                  <a:pt x="102" y="193"/>
                  <a:pt x="103" y="192"/>
                </a:cubicBezTo>
                <a:cubicBezTo>
                  <a:pt x="202" y="160"/>
                  <a:pt x="202" y="160"/>
                  <a:pt x="202" y="160"/>
                </a:cubicBezTo>
                <a:cubicBezTo>
                  <a:pt x="207" y="175"/>
                  <a:pt x="207" y="175"/>
                  <a:pt x="207" y="175"/>
                </a:cubicBezTo>
                <a:cubicBezTo>
                  <a:pt x="108" y="208"/>
                  <a:pt x="108" y="208"/>
                  <a:pt x="108" y="208"/>
                </a:cubicBezTo>
                <a:cubicBezTo>
                  <a:pt x="104" y="209"/>
                  <a:pt x="103" y="212"/>
                  <a:pt x="104" y="215"/>
                </a:cubicBezTo>
                <a:cubicBezTo>
                  <a:pt x="105" y="218"/>
                  <a:pt x="107" y="219"/>
                  <a:pt x="109" y="219"/>
                </a:cubicBezTo>
                <a:cubicBezTo>
                  <a:pt x="110" y="219"/>
                  <a:pt x="111" y="219"/>
                  <a:pt x="111" y="219"/>
                </a:cubicBezTo>
                <a:cubicBezTo>
                  <a:pt x="211" y="186"/>
                  <a:pt x="211" y="186"/>
                  <a:pt x="211" y="186"/>
                </a:cubicBezTo>
                <a:cubicBezTo>
                  <a:pt x="216" y="202"/>
                  <a:pt x="216" y="202"/>
                  <a:pt x="216" y="202"/>
                </a:cubicBezTo>
                <a:cubicBezTo>
                  <a:pt x="116" y="235"/>
                  <a:pt x="116" y="235"/>
                  <a:pt x="116" y="235"/>
                </a:cubicBezTo>
                <a:cubicBezTo>
                  <a:pt x="113" y="236"/>
                  <a:pt x="112" y="239"/>
                  <a:pt x="113" y="242"/>
                </a:cubicBezTo>
                <a:cubicBezTo>
                  <a:pt x="114" y="245"/>
                  <a:pt x="116" y="246"/>
                  <a:pt x="118" y="246"/>
                </a:cubicBezTo>
                <a:cubicBezTo>
                  <a:pt x="119" y="246"/>
                  <a:pt x="120" y="246"/>
                  <a:pt x="120" y="246"/>
                </a:cubicBezTo>
                <a:cubicBezTo>
                  <a:pt x="220" y="213"/>
                  <a:pt x="220" y="213"/>
                  <a:pt x="220" y="213"/>
                </a:cubicBezTo>
                <a:cubicBezTo>
                  <a:pt x="227" y="236"/>
                  <a:pt x="227" y="236"/>
                  <a:pt x="227" y="236"/>
                </a:cubicBezTo>
                <a:lnTo>
                  <a:pt x="175" y="253"/>
                </a:lnTo>
                <a:close/>
                <a:moveTo>
                  <a:pt x="239" y="235"/>
                </a:moveTo>
                <a:cubicBezTo>
                  <a:pt x="229" y="204"/>
                  <a:pt x="229" y="204"/>
                  <a:pt x="229" y="204"/>
                </a:cubicBezTo>
                <a:cubicBezTo>
                  <a:pt x="229" y="204"/>
                  <a:pt x="229" y="204"/>
                  <a:pt x="229" y="204"/>
                </a:cubicBezTo>
                <a:cubicBezTo>
                  <a:pt x="229" y="204"/>
                  <a:pt x="229" y="204"/>
                  <a:pt x="229" y="204"/>
                </a:cubicBezTo>
                <a:cubicBezTo>
                  <a:pt x="201" y="119"/>
                  <a:pt x="201" y="119"/>
                  <a:pt x="201" y="119"/>
                </a:cubicBezTo>
                <a:cubicBezTo>
                  <a:pt x="305" y="17"/>
                  <a:pt x="305" y="17"/>
                  <a:pt x="305" y="17"/>
                </a:cubicBezTo>
                <a:cubicBezTo>
                  <a:pt x="384" y="255"/>
                  <a:pt x="384" y="255"/>
                  <a:pt x="384" y="255"/>
                </a:cubicBezTo>
                <a:lnTo>
                  <a:pt x="239" y="235"/>
                </a:lnTo>
                <a:close/>
                <a:moveTo>
                  <a:pt x="358" y="94"/>
                </a:moveTo>
                <a:cubicBezTo>
                  <a:pt x="359" y="94"/>
                  <a:pt x="361" y="93"/>
                  <a:pt x="362" y="92"/>
                </a:cubicBezTo>
                <a:cubicBezTo>
                  <a:pt x="402" y="55"/>
                  <a:pt x="402" y="55"/>
                  <a:pt x="402" y="55"/>
                </a:cubicBezTo>
                <a:cubicBezTo>
                  <a:pt x="404" y="52"/>
                  <a:pt x="404" y="49"/>
                  <a:pt x="402" y="46"/>
                </a:cubicBezTo>
                <a:cubicBezTo>
                  <a:pt x="400" y="44"/>
                  <a:pt x="396" y="44"/>
                  <a:pt x="394" y="46"/>
                </a:cubicBezTo>
                <a:cubicBezTo>
                  <a:pt x="354" y="83"/>
                  <a:pt x="354" y="83"/>
                  <a:pt x="354" y="83"/>
                </a:cubicBezTo>
                <a:cubicBezTo>
                  <a:pt x="351" y="86"/>
                  <a:pt x="351" y="90"/>
                  <a:pt x="353" y="92"/>
                </a:cubicBezTo>
                <a:cubicBezTo>
                  <a:pt x="355" y="93"/>
                  <a:pt x="356" y="94"/>
                  <a:pt x="358" y="94"/>
                </a:cubicBezTo>
                <a:close/>
                <a:moveTo>
                  <a:pt x="439" y="167"/>
                </a:moveTo>
                <a:cubicBezTo>
                  <a:pt x="384" y="160"/>
                  <a:pt x="384" y="160"/>
                  <a:pt x="384" y="160"/>
                </a:cubicBezTo>
                <a:cubicBezTo>
                  <a:pt x="381" y="160"/>
                  <a:pt x="378" y="162"/>
                  <a:pt x="378" y="166"/>
                </a:cubicBezTo>
                <a:cubicBezTo>
                  <a:pt x="377" y="169"/>
                  <a:pt x="380" y="172"/>
                  <a:pt x="383" y="172"/>
                </a:cubicBezTo>
                <a:cubicBezTo>
                  <a:pt x="437" y="179"/>
                  <a:pt x="437" y="179"/>
                  <a:pt x="437" y="179"/>
                </a:cubicBezTo>
                <a:cubicBezTo>
                  <a:pt x="438" y="179"/>
                  <a:pt x="438" y="179"/>
                  <a:pt x="438" y="179"/>
                </a:cubicBezTo>
                <a:cubicBezTo>
                  <a:pt x="441" y="179"/>
                  <a:pt x="444" y="176"/>
                  <a:pt x="444" y="173"/>
                </a:cubicBezTo>
                <a:cubicBezTo>
                  <a:pt x="444" y="170"/>
                  <a:pt x="442" y="167"/>
                  <a:pt x="439" y="167"/>
                </a:cubicBezTo>
                <a:close/>
                <a:moveTo>
                  <a:pt x="376" y="125"/>
                </a:moveTo>
                <a:cubicBezTo>
                  <a:pt x="377" y="128"/>
                  <a:pt x="379" y="130"/>
                  <a:pt x="382" y="130"/>
                </a:cubicBezTo>
                <a:cubicBezTo>
                  <a:pt x="382" y="130"/>
                  <a:pt x="383" y="129"/>
                  <a:pt x="384" y="129"/>
                </a:cubicBezTo>
                <a:cubicBezTo>
                  <a:pt x="440" y="111"/>
                  <a:pt x="440" y="111"/>
                  <a:pt x="440" y="111"/>
                </a:cubicBezTo>
                <a:cubicBezTo>
                  <a:pt x="443" y="110"/>
                  <a:pt x="445" y="106"/>
                  <a:pt x="443" y="103"/>
                </a:cubicBezTo>
                <a:cubicBezTo>
                  <a:pt x="442" y="100"/>
                  <a:pt x="439" y="98"/>
                  <a:pt x="436" y="99"/>
                </a:cubicBezTo>
                <a:cubicBezTo>
                  <a:pt x="380" y="118"/>
                  <a:pt x="380" y="118"/>
                  <a:pt x="380" y="118"/>
                </a:cubicBezTo>
                <a:cubicBezTo>
                  <a:pt x="377" y="119"/>
                  <a:pt x="375" y="122"/>
                  <a:pt x="376" y="12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 name="Google Shape;581;p71"/>
          <p:cNvSpPr/>
          <p:nvPr/>
        </p:nvSpPr>
        <p:spPr>
          <a:xfrm>
            <a:off x="4765418" y="2622171"/>
            <a:ext cx="730602" cy="729086"/>
          </a:xfrm>
          <a:custGeom>
            <a:rect b="b" l="l" r="r" t="t"/>
            <a:pathLst>
              <a:path extrusionOk="0" h="360" w="361">
                <a:moveTo>
                  <a:pt x="355" y="348"/>
                </a:moveTo>
                <a:cubicBezTo>
                  <a:pt x="337" y="348"/>
                  <a:pt x="337" y="348"/>
                  <a:pt x="337" y="348"/>
                </a:cubicBezTo>
                <a:cubicBezTo>
                  <a:pt x="337" y="126"/>
                  <a:pt x="337" y="126"/>
                  <a:pt x="337" y="126"/>
                </a:cubicBezTo>
                <a:cubicBezTo>
                  <a:pt x="337" y="123"/>
                  <a:pt x="334" y="120"/>
                  <a:pt x="331" y="120"/>
                </a:cubicBezTo>
                <a:cubicBezTo>
                  <a:pt x="283" y="120"/>
                  <a:pt x="283" y="120"/>
                  <a:pt x="283" y="120"/>
                </a:cubicBezTo>
                <a:cubicBezTo>
                  <a:pt x="279" y="120"/>
                  <a:pt x="277" y="123"/>
                  <a:pt x="277" y="126"/>
                </a:cubicBezTo>
                <a:cubicBezTo>
                  <a:pt x="277" y="348"/>
                  <a:pt x="277" y="348"/>
                  <a:pt x="277" y="348"/>
                </a:cubicBezTo>
                <a:cubicBezTo>
                  <a:pt x="253" y="348"/>
                  <a:pt x="253" y="348"/>
                  <a:pt x="253" y="348"/>
                </a:cubicBezTo>
                <a:cubicBezTo>
                  <a:pt x="253" y="234"/>
                  <a:pt x="253" y="234"/>
                  <a:pt x="253" y="234"/>
                </a:cubicBezTo>
                <a:cubicBezTo>
                  <a:pt x="253" y="231"/>
                  <a:pt x="250" y="228"/>
                  <a:pt x="247" y="228"/>
                </a:cubicBezTo>
                <a:cubicBezTo>
                  <a:pt x="199" y="228"/>
                  <a:pt x="199" y="228"/>
                  <a:pt x="199" y="228"/>
                </a:cubicBezTo>
                <a:cubicBezTo>
                  <a:pt x="195" y="228"/>
                  <a:pt x="193" y="231"/>
                  <a:pt x="193" y="234"/>
                </a:cubicBezTo>
                <a:cubicBezTo>
                  <a:pt x="193" y="348"/>
                  <a:pt x="193" y="348"/>
                  <a:pt x="193" y="348"/>
                </a:cubicBezTo>
                <a:cubicBezTo>
                  <a:pt x="168" y="348"/>
                  <a:pt x="168" y="348"/>
                  <a:pt x="168" y="348"/>
                </a:cubicBezTo>
                <a:cubicBezTo>
                  <a:pt x="168" y="198"/>
                  <a:pt x="168" y="198"/>
                  <a:pt x="168" y="198"/>
                </a:cubicBezTo>
                <a:cubicBezTo>
                  <a:pt x="168" y="195"/>
                  <a:pt x="166" y="192"/>
                  <a:pt x="162" y="192"/>
                </a:cubicBezTo>
                <a:cubicBezTo>
                  <a:pt x="114" y="192"/>
                  <a:pt x="114" y="192"/>
                  <a:pt x="114" y="192"/>
                </a:cubicBezTo>
                <a:cubicBezTo>
                  <a:pt x="111" y="192"/>
                  <a:pt x="108" y="195"/>
                  <a:pt x="108" y="198"/>
                </a:cubicBezTo>
                <a:cubicBezTo>
                  <a:pt x="108" y="348"/>
                  <a:pt x="108" y="348"/>
                  <a:pt x="108" y="348"/>
                </a:cubicBezTo>
                <a:cubicBezTo>
                  <a:pt x="84" y="348"/>
                  <a:pt x="84" y="348"/>
                  <a:pt x="84" y="348"/>
                </a:cubicBezTo>
                <a:cubicBezTo>
                  <a:pt x="84" y="282"/>
                  <a:pt x="84" y="282"/>
                  <a:pt x="84" y="282"/>
                </a:cubicBezTo>
                <a:cubicBezTo>
                  <a:pt x="84" y="279"/>
                  <a:pt x="82" y="276"/>
                  <a:pt x="78" y="276"/>
                </a:cubicBezTo>
                <a:cubicBezTo>
                  <a:pt x="30" y="276"/>
                  <a:pt x="30" y="276"/>
                  <a:pt x="30" y="276"/>
                </a:cubicBezTo>
                <a:cubicBezTo>
                  <a:pt x="27" y="276"/>
                  <a:pt x="24" y="279"/>
                  <a:pt x="24" y="282"/>
                </a:cubicBezTo>
                <a:cubicBezTo>
                  <a:pt x="24" y="348"/>
                  <a:pt x="24" y="348"/>
                  <a:pt x="24" y="348"/>
                </a:cubicBezTo>
                <a:cubicBezTo>
                  <a:pt x="6" y="348"/>
                  <a:pt x="6" y="348"/>
                  <a:pt x="6" y="348"/>
                </a:cubicBezTo>
                <a:cubicBezTo>
                  <a:pt x="3" y="348"/>
                  <a:pt x="0" y="351"/>
                  <a:pt x="0" y="354"/>
                </a:cubicBezTo>
                <a:cubicBezTo>
                  <a:pt x="0" y="358"/>
                  <a:pt x="3" y="360"/>
                  <a:pt x="6" y="360"/>
                </a:cubicBezTo>
                <a:cubicBezTo>
                  <a:pt x="355" y="360"/>
                  <a:pt x="355" y="360"/>
                  <a:pt x="355" y="360"/>
                </a:cubicBezTo>
                <a:cubicBezTo>
                  <a:pt x="358" y="360"/>
                  <a:pt x="361" y="358"/>
                  <a:pt x="361" y="354"/>
                </a:cubicBezTo>
                <a:cubicBezTo>
                  <a:pt x="361" y="351"/>
                  <a:pt x="358" y="348"/>
                  <a:pt x="355" y="348"/>
                </a:cubicBezTo>
                <a:close/>
                <a:moveTo>
                  <a:pt x="72" y="348"/>
                </a:moveTo>
                <a:cubicBezTo>
                  <a:pt x="36" y="348"/>
                  <a:pt x="36" y="348"/>
                  <a:pt x="36" y="348"/>
                </a:cubicBezTo>
                <a:cubicBezTo>
                  <a:pt x="36" y="288"/>
                  <a:pt x="36" y="288"/>
                  <a:pt x="36" y="288"/>
                </a:cubicBezTo>
                <a:cubicBezTo>
                  <a:pt x="72" y="288"/>
                  <a:pt x="72" y="288"/>
                  <a:pt x="72" y="288"/>
                </a:cubicBezTo>
                <a:lnTo>
                  <a:pt x="72" y="348"/>
                </a:lnTo>
                <a:close/>
                <a:moveTo>
                  <a:pt x="156" y="348"/>
                </a:moveTo>
                <a:cubicBezTo>
                  <a:pt x="120" y="348"/>
                  <a:pt x="120" y="348"/>
                  <a:pt x="120" y="348"/>
                </a:cubicBezTo>
                <a:cubicBezTo>
                  <a:pt x="120" y="204"/>
                  <a:pt x="120" y="204"/>
                  <a:pt x="120" y="204"/>
                </a:cubicBezTo>
                <a:cubicBezTo>
                  <a:pt x="156" y="204"/>
                  <a:pt x="156" y="204"/>
                  <a:pt x="156" y="204"/>
                </a:cubicBezTo>
                <a:lnTo>
                  <a:pt x="156" y="348"/>
                </a:lnTo>
                <a:close/>
                <a:moveTo>
                  <a:pt x="241" y="348"/>
                </a:moveTo>
                <a:cubicBezTo>
                  <a:pt x="205" y="348"/>
                  <a:pt x="205" y="348"/>
                  <a:pt x="205" y="348"/>
                </a:cubicBezTo>
                <a:cubicBezTo>
                  <a:pt x="205" y="240"/>
                  <a:pt x="205" y="240"/>
                  <a:pt x="205" y="240"/>
                </a:cubicBezTo>
                <a:cubicBezTo>
                  <a:pt x="241" y="240"/>
                  <a:pt x="241" y="240"/>
                  <a:pt x="241" y="240"/>
                </a:cubicBezTo>
                <a:lnTo>
                  <a:pt x="241" y="348"/>
                </a:lnTo>
                <a:close/>
                <a:moveTo>
                  <a:pt x="325" y="348"/>
                </a:moveTo>
                <a:cubicBezTo>
                  <a:pt x="289" y="348"/>
                  <a:pt x="289" y="348"/>
                  <a:pt x="289" y="348"/>
                </a:cubicBezTo>
                <a:cubicBezTo>
                  <a:pt x="289" y="132"/>
                  <a:pt x="289" y="132"/>
                  <a:pt x="289" y="132"/>
                </a:cubicBezTo>
                <a:cubicBezTo>
                  <a:pt x="325" y="132"/>
                  <a:pt x="325" y="132"/>
                  <a:pt x="325" y="132"/>
                </a:cubicBezTo>
                <a:lnTo>
                  <a:pt x="325" y="348"/>
                </a:lnTo>
                <a:close/>
                <a:moveTo>
                  <a:pt x="48" y="198"/>
                </a:moveTo>
                <a:cubicBezTo>
                  <a:pt x="62" y="198"/>
                  <a:pt x="72" y="187"/>
                  <a:pt x="72" y="174"/>
                </a:cubicBezTo>
                <a:cubicBezTo>
                  <a:pt x="72" y="170"/>
                  <a:pt x="71" y="167"/>
                  <a:pt x="70" y="164"/>
                </a:cubicBezTo>
                <a:cubicBezTo>
                  <a:pt x="125" y="116"/>
                  <a:pt x="125" y="116"/>
                  <a:pt x="125" y="116"/>
                </a:cubicBezTo>
                <a:cubicBezTo>
                  <a:pt x="129" y="119"/>
                  <a:pt x="133" y="120"/>
                  <a:pt x="138" y="120"/>
                </a:cubicBezTo>
                <a:cubicBezTo>
                  <a:pt x="146" y="120"/>
                  <a:pt x="153" y="116"/>
                  <a:pt x="158" y="110"/>
                </a:cubicBezTo>
                <a:cubicBezTo>
                  <a:pt x="205" y="129"/>
                  <a:pt x="205" y="129"/>
                  <a:pt x="205" y="129"/>
                </a:cubicBezTo>
                <a:cubicBezTo>
                  <a:pt x="205" y="130"/>
                  <a:pt x="205" y="131"/>
                  <a:pt x="205" y="132"/>
                </a:cubicBezTo>
                <a:cubicBezTo>
                  <a:pt x="205" y="145"/>
                  <a:pt x="215" y="156"/>
                  <a:pt x="229" y="156"/>
                </a:cubicBezTo>
                <a:cubicBezTo>
                  <a:pt x="242" y="156"/>
                  <a:pt x="253" y="145"/>
                  <a:pt x="253" y="132"/>
                </a:cubicBezTo>
                <a:cubicBezTo>
                  <a:pt x="253" y="127"/>
                  <a:pt x="251" y="122"/>
                  <a:pt x="248" y="118"/>
                </a:cubicBezTo>
                <a:cubicBezTo>
                  <a:pt x="308" y="46"/>
                  <a:pt x="308" y="46"/>
                  <a:pt x="308" y="46"/>
                </a:cubicBezTo>
                <a:cubicBezTo>
                  <a:pt x="312" y="47"/>
                  <a:pt x="315" y="48"/>
                  <a:pt x="319" y="48"/>
                </a:cubicBezTo>
                <a:cubicBezTo>
                  <a:pt x="332" y="48"/>
                  <a:pt x="343" y="37"/>
                  <a:pt x="343" y="24"/>
                </a:cubicBezTo>
                <a:cubicBezTo>
                  <a:pt x="343" y="11"/>
                  <a:pt x="332" y="0"/>
                  <a:pt x="319" y="0"/>
                </a:cubicBezTo>
                <a:cubicBezTo>
                  <a:pt x="305" y="0"/>
                  <a:pt x="295" y="11"/>
                  <a:pt x="295" y="24"/>
                </a:cubicBezTo>
                <a:cubicBezTo>
                  <a:pt x="295" y="29"/>
                  <a:pt x="296" y="34"/>
                  <a:pt x="299" y="38"/>
                </a:cubicBezTo>
                <a:cubicBezTo>
                  <a:pt x="239" y="110"/>
                  <a:pt x="239" y="110"/>
                  <a:pt x="239" y="110"/>
                </a:cubicBezTo>
                <a:cubicBezTo>
                  <a:pt x="236" y="109"/>
                  <a:pt x="232" y="108"/>
                  <a:pt x="229" y="108"/>
                </a:cubicBezTo>
                <a:cubicBezTo>
                  <a:pt x="221" y="108"/>
                  <a:pt x="214" y="112"/>
                  <a:pt x="209" y="118"/>
                </a:cubicBezTo>
                <a:cubicBezTo>
                  <a:pt x="162" y="99"/>
                  <a:pt x="162" y="99"/>
                  <a:pt x="162" y="99"/>
                </a:cubicBezTo>
                <a:cubicBezTo>
                  <a:pt x="162" y="98"/>
                  <a:pt x="162" y="97"/>
                  <a:pt x="162" y="96"/>
                </a:cubicBezTo>
                <a:cubicBezTo>
                  <a:pt x="162" y="83"/>
                  <a:pt x="152" y="72"/>
                  <a:pt x="138" y="72"/>
                </a:cubicBezTo>
                <a:cubicBezTo>
                  <a:pt x="125" y="72"/>
                  <a:pt x="114" y="83"/>
                  <a:pt x="114" y="96"/>
                </a:cubicBezTo>
                <a:cubicBezTo>
                  <a:pt x="114" y="100"/>
                  <a:pt x="115" y="103"/>
                  <a:pt x="117" y="107"/>
                </a:cubicBezTo>
                <a:cubicBezTo>
                  <a:pt x="62" y="154"/>
                  <a:pt x="62" y="154"/>
                  <a:pt x="62" y="154"/>
                </a:cubicBezTo>
                <a:cubicBezTo>
                  <a:pt x="58" y="152"/>
                  <a:pt x="53" y="150"/>
                  <a:pt x="48" y="150"/>
                </a:cubicBezTo>
                <a:cubicBezTo>
                  <a:pt x="35" y="150"/>
                  <a:pt x="24" y="161"/>
                  <a:pt x="24" y="174"/>
                </a:cubicBezTo>
                <a:cubicBezTo>
                  <a:pt x="24" y="187"/>
                  <a:pt x="35" y="198"/>
                  <a:pt x="48" y="198"/>
                </a:cubicBezTo>
                <a:close/>
                <a:moveTo>
                  <a:pt x="319" y="12"/>
                </a:moveTo>
                <a:cubicBezTo>
                  <a:pt x="325" y="12"/>
                  <a:pt x="331" y="17"/>
                  <a:pt x="331" y="24"/>
                </a:cubicBezTo>
                <a:cubicBezTo>
                  <a:pt x="331" y="31"/>
                  <a:pt x="325" y="36"/>
                  <a:pt x="319" y="36"/>
                </a:cubicBezTo>
                <a:cubicBezTo>
                  <a:pt x="312" y="36"/>
                  <a:pt x="307" y="31"/>
                  <a:pt x="307" y="24"/>
                </a:cubicBezTo>
                <a:cubicBezTo>
                  <a:pt x="307" y="17"/>
                  <a:pt x="312" y="12"/>
                  <a:pt x="319" y="12"/>
                </a:cubicBezTo>
                <a:close/>
                <a:moveTo>
                  <a:pt x="229" y="120"/>
                </a:moveTo>
                <a:cubicBezTo>
                  <a:pt x="231" y="120"/>
                  <a:pt x="234" y="121"/>
                  <a:pt x="236" y="123"/>
                </a:cubicBezTo>
                <a:cubicBezTo>
                  <a:pt x="236" y="123"/>
                  <a:pt x="236" y="123"/>
                  <a:pt x="236" y="123"/>
                </a:cubicBezTo>
                <a:cubicBezTo>
                  <a:pt x="236" y="123"/>
                  <a:pt x="236" y="123"/>
                  <a:pt x="236" y="123"/>
                </a:cubicBezTo>
                <a:cubicBezTo>
                  <a:pt x="239" y="125"/>
                  <a:pt x="241" y="128"/>
                  <a:pt x="241" y="132"/>
                </a:cubicBezTo>
                <a:cubicBezTo>
                  <a:pt x="241" y="139"/>
                  <a:pt x="235" y="144"/>
                  <a:pt x="229" y="144"/>
                </a:cubicBezTo>
                <a:cubicBezTo>
                  <a:pt x="222" y="144"/>
                  <a:pt x="217" y="139"/>
                  <a:pt x="217" y="132"/>
                </a:cubicBezTo>
                <a:cubicBezTo>
                  <a:pt x="217" y="125"/>
                  <a:pt x="222" y="120"/>
                  <a:pt x="229" y="120"/>
                </a:cubicBezTo>
                <a:close/>
                <a:moveTo>
                  <a:pt x="138" y="84"/>
                </a:moveTo>
                <a:cubicBezTo>
                  <a:pt x="145" y="84"/>
                  <a:pt x="150" y="89"/>
                  <a:pt x="150" y="96"/>
                </a:cubicBezTo>
                <a:cubicBezTo>
                  <a:pt x="150" y="103"/>
                  <a:pt x="145" y="108"/>
                  <a:pt x="138" y="108"/>
                </a:cubicBezTo>
                <a:cubicBezTo>
                  <a:pt x="132" y="108"/>
                  <a:pt x="126" y="103"/>
                  <a:pt x="126" y="96"/>
                </a:cubicBezTo>
                <a:cubicBezTo>
                  <a:pt x="126" y="89"/>
                  <a:pt x="132" y="84"/>
                  <a:pt x="138" y="84"/>
                </a:cubicBezTo>
                <a:close/>
                <a:moveTo>
                  <a:pt x="48" y="162"/>
                </a:moveTo>
                <a:cubicBezTo>
                  <a:pt x="52" y="162"/>
                  <a:pt x="55" y="164"/>
                  <a:pt x="57" y="166"/>
                </a:cubicBezTo>
                <a:cubicBezTo>
                  <a:pt x="57" y="166"/>
                  <a:pt x="57" y="166"/>
                  <a:pt x="57" y="166"/>
                </a:cubicBezTo>
                <a:cubicBezTo>
                  <a:pt x="57" y="166"/>
                  <a:pt x="57" y="166"/>
                  <a:pt x="57" y="166"/>
                </a:cubicBezTo>
                <a:cubicBezTo>
                  <a:pt x="59" y="168"/>
                  <a:pt x="60" y="171"/>
                  <a:pt x="60" y="174"/>
                </a:cubicBezTo>
                <a:cubicBezTo>
                  <a:pt x="60" y="181"/>
                  <a:pt x="55" y="186"/>
                  <a:pt x="48" y="186"/>
                </a:cubicBezTo>
                <a:cubicBezTo>
                  <a:pt x="42" y="186"/>
                  <a:pt x="36" y="181"/>
                  <a:pt x="36" y="174"/>
                </a:cubicBezTo>
                <a:cubicBezTo>
                  <a:pt x="36" y="168"/>
                  <a:pt x="42" y="162"/>
                  <a:pt x="48" y="1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 name="Google Shape;582;p71"/>
          <p:cNvSpPr/>
          <p:nvPr/>
        </p:nvSpPr>
        <p:spPr>
          <a:xfrm>
            <a:off x="4671604" y="892444"/>
            <a:ext cx="992196" cy="751561"/>
          </a:xfrm>
          <a:custGeom>
            <a:rect b="b" l="l" r="r" t="t"/>
            <a:pathLst>
              <a:path extrusionOk="0" h="373" w="493">
                <a:moveTo>
                  <a:pt x="491" y="113"/>
                </a:moveTo>
                <a:cubicBezTo>
                  <a:pt x="398" y="20"/>
                  <a:pt x="398" y="20"/>
                  <a:pt x="398" y="20"/>
                </a:cubicBezTo>
                <a:cubicBezTo>
                  <a:pt x="398" y="20"/>
                  <a:pt x="398" y="20"/>
                  <a:pt x="398" y="20"/>
                </a:cubicBezTo>
                <a:cubicBezTo>
                  <a:pt x="398" y="20"/>
                  <a:pt x="398" y="20"/>
                  <a:pt x="398" y="19"/>
                </a:cubicBezTo>
                <a:cubicBezTo>
                  <a:pt x="380" y="2"/>
                  <a:pt x="380" y="2"/>
                  <a:pt x="380" y="2"/>
                </a:cubicBezTo>
                <a:cubicBezTo>
                  <a:pt x="378" y="0"/>
                  <a:pt x="374" y="0"/>
                  <a:pt x="372" y="2"/>
                </a:cubicBezTo>
                <a:cubicBezTo>
                  <a:pt x="346" y="28"/>
                  <a:pt x="346" y="28"/>
                  <a:pt x="346" y="28"/>
                </a:cubicBezTo>
                <a:cubicBezTo>
                  <a:pt x="344" y="30"/>
                  <a:pt x="344" y="34"/>
                  <a:pt x="346" y="36"/>
                </a:cubicBezTo>
                <a:cubicBezTo>
                  <a:pt x="358" y="48"/>
                  <a:pt x="358" y="48"/>
                  <a:pt x="358" y="48"/>
                </a:cubicBezTo>
                <a:cubicBezTo>
                  <a:pt x="331" y="74"/>
                  <a:pt x="331" y="74"/>
                  <a:pt x="331" y="74"/>
                </a:cubicBezTo>
                <a:cubicBezTo>
                  <a:pt x="322" y="83"/>
                  <a:pt x="307" y="83"/>
                  <a:pt x="298" y="74"/>
                </a:cubicBezTo>
                <a:cubicBezTo>
                  <a:pt x="285" y="61"/>
                  <a:pt x="262" y="61"/>
                  <a:pt x="249" y="74"/>
                </a:cubicBezTo>
                <a:cubicBezTo>
                  <a:pt x="229" y="94"/>
                  <a:pt x="229" y="94"/>
                  <a:pt x="229" y="94"/>
                </a:cubicBezTo>
                <a:cubicBezTo>
                  <a:pt x="203" y="94"/>
                  <a:pt x="203" y="94"/>
                  <a:pt x="203" y="94"/>
                </a:cubicBezTo>
                <a:cubicBezTo>
                  <a:pt x="189" y="94"/>
                  <a:pt x="175" y="88"/>
                  <a:pt x="164" y="77"/>
                </a:cubicBezTo>
                <a:cubicBezTo>
                  <a:pt x="135" y="48"/>
                  <a:pt x="135" y="48"/>
                  <a:pt x="135" y="48"/>
                </a:cubicBezTo>
                <a:cubicBezTo>
                  <a:pt x="147" y="36"/>
                  <a:pt x="147" y="36"/>
                  <a:pt x="147" y="36"/>
                </a:cubicBezTo>
                <a:cubicBezTo>
                  <a:pt x="148" y="35"/>
                  <a:pt x="149" y="33"/>
                  <a:pt x="149" y="32"/>
                </a:cubicBezTo>
                <a:cubicBezTo>
                  <a:pt x="149" y="30"/>
                  <a:pt x="148" y="29"/>
                  <a:pt x="147" y="28"/>
                </a:cubicBezTo>
                <a:cubicBezTo>
                  <a:pt x="121" y="2"/>
                  <a:pt x="121" y="2"/>
                  <a:pt x="121" y="2"/>
                </a:cubicBezTo>
                <a:cubicBezTo>
                  <a:pt x="119" y="0"/>
                  <a:pt x="115" y="0"/>
                  <a:pt x="113" y="2"/>
                </a:cubicBezTo>
                <a:cubicBezTo>
                  <a:pt x="2" y="113"/>
                  <a:pt x="2" y="113"/>
                  <a:pt x="2" y="113"/>
                </a:cubicBezTo>
                <a:cubicBezTo>
                  <a:pt x="0" y="115"/>
                  <a:pt x="0" y="119"/>
                  <a:pt x="2" y="122"/>
                </a:cubicBezTo>
                <a:cubicBezTo>
                  <a:pt x="27" y="147"/>
                  <a:pt x="27" y="147"/>
                  <a:pt x="27" y="147"/>
                </a:cubicBezTo>
                <a:cubicBezTo>
                  <a:pt x="29" y="148"/>
                  <a:pt x="30" y="149"/>
                  <a:pt x="32" y="149"/>
                </a:cubicBezTo>
                <a:cubicBezTo>
                  <a:pt x="33" y="149"/>
                  <a:pt x="35" y="148"/>
                  <a:pt x="36" y="147"/>
                </a:cubicBezTo>
                <a:cubicBezTo>
                  <a:pt x="48" y="135"/>
                  <a:pt x="48" y="135"/>
                  <a:pt x="48" y="135"/>
                </a:cubicBezTo>
                <a:cubicBezTo>
                  <a:pt x="122" y="209"/>
                  <a:pt x="122" y="209"/>
                  <a:pt x="122" y="209"/>
                </a:cubicBezTo>
                <a:cubicBezTo>
                  <a:pt x="93" y="238"/>
                  <a:pt x="93" y="238"/>
                  <a:pt x="93" y="238"/>
                </a:cubicBezTo>
                <a:cubicBezTo>
                  <a:pt x="88" y="243"/>
                  <a:pt x="85" y="250"/>
                  <a:pt x="85" y="257"/>
                </a:cubicBezTo>
                <a:cubicBezTo>
                  <a:pt x="85" y="264"/>
                  <a:pt x="88" y="270"/>
                  <a:pt x="93" y="275"/>
                </a:cubicBezTo>
                <a:cubicBezTo>
                  <a:pt x="98" y="281"/>
                  <a:pt x="105" y="283"/>
                  <a:pt x="112" y="283"/>
                </a:cubicBezTo>
                <a:cubicBezTo>
                  <a:pt x="113" y="283"/>
                  <a:pt x="114" y="283"/>
                  <a:pt x="116" y="283"/>
                </a:cubicBezTo>
                <a:cubicBezTo>
                  <a:pt x="115" y="284"/>
                  <a:pt x="115" y="285"/>
                  <a:pt x="115" y="287"/>
                </a:cubicBezTo>
                <a:cubicBezTo>
                  <a:pt x="115" y="294"/>
                  <a:pt x="118" y="300"/>
                  <a:pt x="123" y="306"/>
                </a:cubicBezTo>
                <a:cubicBezTo>
                  <a:pt x="128" y="311"/>
                  <a:pt x="135" y="313"/>
                  <a:pt x="142" y="313"/>
                </a:cubicBezTo>
                <a:cubicBezTo>
                  <a:pt x="143" y="313"/>
                  <a:pt x="145" y="313"/>
                  <a:pt x="147" y="313"/>
                </a:cubicBezTo>
                <a:cubicBezTo>
                  <a:pt x="146" y="314"/>
                  <a:pt x="146" y="316"/>
                  <a:pt x="146" y="318"/>
                </a:cubicBezTo>
                <a:cubicBezTo>
                  <a:pt x="146" y="325"/>
                  <a:pt x="149" y="331"/>
                  <a:pt x="154" y="336"/>
                </a:cubicBezTo>
                <a:cubicBezTo>
                  <a:pt x="159" y="341"/>
                  <a:pt x="166" y="344"/>
                  <a:pt x="173" y="344"/>
                </a:cubicBezTo>
                <a:cubicBezTo>
                  <a:pt x="173" y="344"/>
                  <a:pt x="174" y="344"/>
                  <a:pt x="175" y="344"/>
                </a:cubicBezTo>
                <a:cubicBezTo>
                  <a:pt x="175" y="345"/>
                  <a:pt x="175" y="346"/>
                  <a:pt x="175" y="346"/>
                </a:cubicBezTo>
                <a:cubicBezTo>
                  <a:pt x="175" y="353"/>
                  <a:pt x="178" y="360"/>
                  <a:pt x="183" y="365"/>
                </a:cubicBezTo>
                <a:cubicBezTo>
                  <a:pt x="188" y="370"/>
                  <a:pt x="194" y="373"/>
                  <a:pt x="201" y="373"/>
                </a:cubicBezTo>
                <a:cubicBezTo>
                  <a:pt x="209" y="373"/>
                  <a:pt x="215" y="370"/>
                  <a:pt x="220" y="365"/>
                </a:cubicBezTo>
                <a:cubicBezTo>
                  <a:pt x="250" y="336"/>
                  <a:pt x="250" y="336"/>
                  <a:pt x="250" y="336"/>
                </a:cubicBezTo>
                <a:cubicBezTo>
                  <a:pt x="267" y="353"/>
                  <a:pt x="267" y="353"/>
                  <a:pt x="267" y="353"/>
                </a:cubicBezTo>
                <a:cubicBezTo>
                  <a:pt x="272" y="358"/>
                  <a:pt x="279" y="361"/>
                  <a:pt x="286" y="361"/>
                </a:cubicBezTo>
                <a:cubicBezTo>
                  <a:pt x="292" y="361"/>
                  <a:pt x="299" y="358"/>
                  <a:pt x="304" y="353"/>
                </a:cubicBezTo>
                <a:cubicBezTo>
                  <a:pt x="310" y="347"/>
                  <a:pt x="313" y="339"/>
                  <a:pt x="312" y="331"/>
                </a:cubicBezTo>
                <a:cubicBezTo>
                  <a:pt x="320" y="332"/>
                  <a:pt x="328" y="330"/>
                  <a:pt x="334" y="324"/>
                </a:cubicBezTo>
                <a:cubicBezTo>
                  <a:pt x="339" y="319"/>
                  <a:pt x="341" y="312"/>
                  <a:pt x="341" y="305"/>
                </a:cubicBezTo>
                <a:cubicBezTo>
                  <a:pt x="341" y="304"/>
                  <a:pt x="341" y="303"/>
                  <a:pt x="341" y="302"/>
                </a:cubicBezTo>
                <a:cubicBezTo>
                  <a:pt x="349" y="303"/>
                  <a:pt x="357" y="300"/>
                  <a:pt x="363" y="295"/>
                </a:cubicBezTo>
                <a:cubicBezTo>
                  <a:pt x="369" y="289"/>
                  <a:pt x="371" y="281"/>
                  <a:pt x="370" y="273"/>
                </a:cubicBezTo>
                <a:cubicBezTo>
                  <a:pt x="378" y="274"/>
                  <a:pt x="386" y="271"/>
                  <a:pt x="392" y="265"/>
                </a:cubicBezTo>
                <a:cubicBezTo>
                  <a:pt x="402" y="255"/>
                  <a:pt x="402" y="238"/>
                  <a:pt x="392" y="228"/>
                </a:cubicBezTo>
                <a:cubicBezTo>
                  <a:pt x="373" y="209"/>
                  <a:pt x="373" y="209"/>
                  <a:pt x="373" y="209"/>
                </a:cubicBezTo>
                <a:cubicBezTo>
                  <a:pt x="446" y="136"/>
                  <a:pt x="446" y="136"/>
                  <a:pt x="446" y="136"/>
                </a:cubicBezTo>
                <a:cubicBezTo>
                  <a:pt x="457" y="147"/>
                  <a:pt x="457" y="147"/>
                  <a:pt x="457" y="147"/>
                </a:cubicBezTo>
                <a:cubicBezTo>
                  <a:pt x="458" y="148"/>
                  <a:pt x="460" y="149"/>
                  <a:pt x="461" y="149"/>
                </a:cubicBezTo>
                <a:cubicBezTo>
                  <a:pt x="463" y="149"/>
                  <a:pt x="464" y="148"/>
                  <a:pt x="466" y="147"/>
                </a:cubicBezTo>
                <a:cubicBezTo>
                  <a:pt x="491" y="122"/>
                  <a:pt x="491" y="122"/>
                  <a:pt x="491" y="122"/>
                </a:cubicBezTo>
                <a:cubicBezTo>
                  <a:pt x="493" y="119"/>
                  <a:pt x="493" y="115"/>
                  <a:pt x="491" y="113"/>
                </a:cubicBezTo>
                <a:close/>
                <a:moveTo>
                  <a:pt x="32" y="134"/>
                </a:moveTo>
                <a:cubicBezTo>
                  <a:pt x="15" y="117"/>
                  <a:pt x="15" y="117"/>
                  <a:pt x="15" y="117"/>
                </a:cubicBezTo>
                <a:cubicBezTo>
                  <a:pt x="100" y="32"/>
                  <a:pt x="100" y="32"/>
                  <a:pt x="100" y="32"/>
                </a:cubicBezTo>
                <a:cubicBezTo>
                  <a:pt x="108" y="41"/>
                  <a:pt x="108" y="41"/>
                  <a:pt x="108" y="41"/>
                </a:cubicBezTo>
                <a:cubicBezTo>
                  <a:pt x="109" y="42"/>
                  <a:pt x="111" y="42"/>
                  <a:pt x="112" y="42"/>
                </a:cubicBezTo>
                <a:cubicBezTo>
                  <a:pt x="114" y="42"/>
                  <a:pt x="115" y="42"/>
                  <a:pt x="116" y="41"/>
                </a:cubicBezTo>
                <a:cubicBezTo>
                  <a:pt x="119" y="38"/>
                  <a:pt x="119" y="35"/>
                  <a:pt x="116" y="32"/>
                </a:cubicBezTo>
                <a:cubicBezTo>
                  <a:pt x="108" y="24"/>
                  <a:pt x="108" y="24"/>
                  <a:pt x="108" y="24"/>
                </a:cubicBezTo>
                <a:cubicBezTo>
                  <a:pt x="117" y="15"/>
                  <a:pt x="117" y="15"/>
                  <a:pt x="117" y="15"/>
                </a:cubicBezTo>
                <a:cubicBezTo>
                  <a:pt x="134" y="32"/>
                  <a:pt x="134" y="32"/>
                  <a:pt x="134" y="32"/>
                </a:cubicBezTo>
                <a:cubicBezTo>
                  <a:pt x="123" y="43"/>
                  <a:pt x="123" y="43"/>
                  <a:pt x="123" y="43"/>
                </a:cubicBezTo>
                <a:cubicBezTo>
                  <a:pt x="123" y="43"/>
                  <a:pt x="122" y="43"/>
                  <a:pt x="122" y="44"/>
                </a:cubicBezTo>
                <a:cubicBezTo>
                  <a:pt x="44" y="122"/>
                  <a:pt x="44" y="122"/>
                  <a:pt x="44" y="122"/>
                </a:cubicBezTo>
                <a:cubicBezTo>
                  <a:pt x="43" y="122"/>
                  <a:pt x="43" y="123"/>
                  <a:pt x="43" y="123"/>
                </a:cubicBezTo>
                <a:lnTo>
                  <a:pt x="32" y="134"/>
                </a:lnTo>
                <a:close/>
                <a:moveTo>
                  <a:pt x="101" y="267"/>
                </a:moveTo>
                <a:cubicBezTo>
                  <a:pt x="99" y="264"/>
                  <a:pt x="97" y="261"/>
                  <a:pt x="97" y="257"/>
                </a:cubicBezTo>
                <a:cubicBezTo>
                  <a:pt x="97" y="253"/>
                  <a:pt x="99" y="249"/>
                  <a:pt x="101" y="246"/>
                </a:cubicBezTo>
                <a:cubicBezTo>
                  <a:pt x="153" y="195"/>
                  <a:pt x="153" y="195"/>
                  <a:pt x="153" y="195"/>
                </a:cubicBezTo>
                <a:cubicBezTo>
                  <a:pt x="156" y="192"/>
                  <a:pt x="160" y="190"/>
                  <a:pt x="163" y="190"/>
                </a:cubicBezTo>
                <a:cubicBezTo>
                  <a:pt x="167" y="190"/>
                  <a:pt x="171" y="192"/>
                  <a:pt x="174" y="195"/>
                </a:cubicBezTo>
                <a:cubicBezTo>
                  <a:pt x="179" y="200"/>
                  <a:pt x="179" y="210"/>
                  <a:pt x="174" y="215"/>
                </a:cubicBezTo>
                <a:cubicBezTo>
                  <a:pt x="122" y="267"/>
                  <a:pt x="122" y="267"/>
                  <a:pt x="122" y="267"/>
                </a:cubicBezTo>
                <a:cubicBezTo>
                  <a:pt x="116" y="273"/>
                  <a:pt x="107" y="273"/>
                  <a:pt x="101" y="267"/>
                </a:cubicBezTo>
                <a:close/>
                <a:moveTo>
                  <a:pt x="132" y="297"/>
                </a:moveTo>
                <a:cubicBezTo>
                  <a:pt x="129" y="294"/>
                  <a:pt x="127" y="291"/>
                  <a:pt x="127" y="287"/>
                </a:cubicBezTo>
                <a:cubicBezTo>
                  <a:pt x="127" y="283"/>
                  <a:pt x="129" y="279"/>
                  <a:pt x="132" y="276"/>
                </a:cubicBezTo>
                <a:cubicBezTo>
                  <a:pt x="183" y="225"/>
                  <a:pt x="183" y="225"/>
                  <a:pt x="183" y="225"/>
                </a:cubicBezTo>
                <a:cubicBezTo>
                  <a:pt x="186" y="222"/>
                  <a:pt x="190" y="221"/>
                  <a:pt x="194" y="221"/>
                </a:cubicBezTo>
                <a:cubicBezTo>
                  <a:pt x="197" y="221"/>
                  <a:pt x="201" y="222"/>
                  <a:pt x="204" y="225"/>
                </a:cubicBezTo>
                <a:cubicBezTo>
                  <a:pt x="207" y="228"/>
                  <a:pt x="208" y="231"/>
                  <a:pt x="208" y="235"/>
                </a:cubicBezTo>
                <a:cubicBezTo>
                  <a:pt x="208" y="239"/>
                  <a:pt x="207" y="243"/>
                  <a:pt x="204" y="245"/>
                </a:cubicBezTo>
                <a:cubicBezTo>
                  <a:pt x="152" y="297"/>
                  <a:pt x="152" y="297"/>
                  <a:pt x="152" y="297"/>
                </a:cubicBezTo>
                <a:cubicBezTo>
                  <a:pt x="147" y="303"/>
                  <a:pt x="137" y="303"/>
                  <a:pt x="132" y="297"/>
                </a:cubicBezTo>
                <a:close/>
                <a:moveTo>
                  <a:pt x="162" y="328"/>
                </a:moveTo>
                <a:cubicBezTo>
                  <a:pt x="160" y="325"/>
                  <a:pt x="158" y="321"/>
                  <a:pt x="158" y="318"/>
                </a:cubicBezTo>
                <a:cubicBezTo>
                  <a:pt x="158" y="314"/>
                  <a:pt x="160" y="310"/>
                  <a:pt x="162" y="307"/>
                </a:cubicBezTo>
                <a:cubicBezTo>
                  <a:pt x="214" y="256"/>
                  <a:pt x="214" y="256"/>
                  <a:pt x="214" y="256"/>
                </a:cubicBezTo>
                <a:cubicBezTo>
                  <a:pt x="217" y="253"/>
                  <a:pt x="221" y="251"/>
                  <a:pt x="224" y="251"/>
                </a:cubicBezTo>
                <a:cubicBezTo>
                  <a:pt x="228" y="251"/>
                  <a:pt x="232" y="253"/>
                  <a:pt x="235" y="256"/>
                </a:cubicBezTo>
                <a:cubicBezTo>
                  <a:pt x="237" y="258"/>
                  <a:pt x="239" y="262"/>
                  <a:pt x="239" y="266"/>
                </a:cubicBezTo>
                <a:cubicBezTo>
                  <a:pt x="239" y="269"/>
                  <a:pt x="238" y="272"/>
                  <a:pt x="237" y="274"/>
                </a:cubicBezTo>
                <a:cubicBezTo>
                  <a:pt x="236" y="275"/>
                  <a:pt x="235" y="275"/>
                  <a:pt x="234" y="276"/>
                </a:cubicBezTo>
                <a:cubicBezTo>
                  <a:pt x="183" y="328"/>
                  <a:pt x="183" y="328"/>
                  <a:pt x="183" y="328"/>
                </a:cubicBezTo>
                <a:cubicBezTo>
                  <a:pt x="182" y="328"/>
                  <a:pt x="181" y="329"/>
                  <a:pt x="181" y="330"/>
                </a:cubicBezTo>
                <a:cubicBezTo>
                  <a:pt x="175" y="333"/>
                  <a:pt x="167" y="333"/>
                  <a:pt x="162" y="328"/>
                </a:cubicBezTo>
                <a:close/>
                <a:moveTo>
                  <a:pt x="212" y="357"/>
                </a:moveTo>
                <a:cubicBezTo>
                  <a:pt x="206" y="362"/>
                  <a:pt x="197" y="362"/>
                  <a:pt x="191" y="357"/>
                </a:cubicBezTo>
                <a:cubicBezTo>
                  <a:pt x="188" y="354"/>
                  <a:pt x="187" y="350"/>
                  <a:pt x="187" y="346"/>
                </a:cubicBezTo>
                <a:cubicBezTo>
                  <a:pt x="187" y="343"/>
                  <a:pt x="188" y="341"/>
                  <a:pt x="189" y="338"/>
                </a:cubicBezTo>
                <a:cubicBezTo>
                  <a:pt x="190" y="338"/>
                  <a:pt x="191" y="337"/>
                  <a:pt x="192" y="336"/>
                </a:cubicBezTo>
                <a:cubicBezTo>
                  <a:pt x="243" y="285"/>
                  <a:pt x="243" y="285"/>
                  <a:pt x="243" y="285"/>
                </a:cubicBezTo>
                <a:cubicBezTo>
                  <a:pt x="244" y="284"/>
                  <a:pt x="245" y="283"/>
                  <a:pt x="245" y="282"/>
                </a:cubicBezTo>
                <a:cubicBezTo>
                  <a:pt x="248" y="281"/>
                  <a:pt x="250" y="280"/>
                  <a:pt x="253" y="280"/>
                </a:cubicBezTo>
                <a:cubicBezTo>
                  <a:pt x="257" y="280"/>
                  <a:pt x="261" y="282"/>
                  <a:pt x="263" y="284"/>
                </a:cubicBezTo>
                <a:cubicBezTo>
                  <a:pt x="269" y="290"/>
                  <a:pt x="269" y="299"/>
                  <a:pt x="263" y="305"/>
                </a:cubicBezTo>
                <a:lnTo>
                  <a:pt x="212" y="357"/>
                </a:lnTo>
                <a:close/>
                <a:moveTo>
                  <a:pt x="383" y="257"/>
                </a:moveTo>
                <a:cubicBezTo>
                  <a:pt x="378" y="262"/>
                  <a:pt x="368" y="262"/>
                  <a:pt x="363" y="257"/>
                </a:cubicBezTo>
                <a:cubicBezTo>
                  <a:pt x="352" y="246"/>
                  <a:pt x="352" y="246"/>
                  <a:pt x="352" y="246"/>
                </a:cubicBezTo>
                <a:cubicBezTo>
                  <a:pt x="350" y="244"/>
                  <a:pt x="346" y="244"/>
                  <a:pt x="344" y="247"/>
                </a:cubicBezTo>
                <a:cubicBezTo>
                  <a:pt x="343" y="248"/>
                  <a:pt x="342" y="249"/>
                  <a:pt x="342" y="251"/>
                </a:cubicBezTo>
                <a:cubicBezTo>
                  <a:pt x="342" y="252"/>
                  <a:pt x="343" y="254"/>
                  <a:pt x="344" y="255"/>
                </a:cubicBezTo>
                <a:cubicBezTo>
                  <a:pt x="354" y="265"/>
                  <a:pt x="354" y="265"/>
                  <a:pt x="354" y="265"/>
                </a:cubicBezTo>
                <a:cubicBezTo>
                  <a:pt x="360" y="271"/>
                  <a:pt x="360" y="280"/>
                  <a:pt x="354" y="286"/>
                </a:cubicBezTo>
                <a:cubicBezTo>
                  <a:pt x="349" y="292"/>
                  <a:pt x="339" y="292"/>
                  <a:pt x="334" y="286"/>
                </a:cubicBezTo>
                <a:cubicBezTo>
                  <a:pt x="323" y="276"/>
                  <a:pt x="323" y="276"/>
                  <a:pt x="323" y="276"/>
                </a:cubicBezTo>
                <a:cubicBezTo>
                  <a:pt x="321" y="273"/>
                  <a:pt x="317" y="273"/>
                  <a:pt x="315" y="276"/>
                </a:cubicBezTo>
                <a:cubicBezTo>
                  <a:pt x="312" y="278"/>
                  <a:pt x="312" y="282"/>
                  <a:pt x="315" y="284"/>
                </a:cubicBezTo>
                <a:cubicBezTo>
                  <a:pt x="325" y="295"/>
                  <a:pt x="325" y="295"/>
                  <a:pt x="325" y="295"/>
                </a:cubicBezTo>
                <a:cubicBezTo>
                  <a:pt x="328" y="297"/>
                  <a:pt x="329" y="301"/>
                  <a:pt x="329" y="305"/>
                </a:cubicBezTo>
                <a:cubicBezTo>
                  <a:pt x="329" y="309"/>
                  <a:pt x="328" y="312"/>
                  <a:pt x="325" y="315"/>
                </a:cubicBezTo>
                <a:cubicBezTo>
                  <a:pt x="320" y="321"/>
                  <a:pt x="311" y="321"/>
                  <a:pt x="305" y="316"/>
                </a:cubicBezTo>
                <a:cubicBezTo>
                  <a:pt x="305" y="315"/>
                  <a:pt x="305" y="315"/>
                  <a:pt x="305" y="315"/>
                </a:cubicBezTo>
                <a:cubicBezTo>
                  <a:pt x="294" y="304"/>
                  <a:pt x="294" y="304"/>
                  <a:pt x="294" y="304"/>
                </a:cubicBezTo>
                <a:cubicBezTo>
                  <a:pt x="291" y="302"/>
                  <a:pt x="288" y="302"/>
                  <a:pt x="285" y="304"/>
                </a:cubicBezTo>
                <a:cubicBezTo>
                  <a:pt x="283" y="307"/>
                  <a:pt x="283" y="310"/>
                  <a:pt x="285" y="313"/>
                </a:cubicBezTo>
                <a:cubicBezTo>
                  <a:pt x="296" y="323"/>
                  <a:pt x="296" y="323"/>
                  <a:pt x="296" y="323"/>
                </a:cubicBezTo>
                <a:cubicBezTo>
                  <a:pt x="296" y="323"/>
                  <a:pt x="296" y="324"/>
                  <a:pt x="296" y="324"/>
                </a:cubicBezTo>
                <a:cubicBezTo>
                  <a:pt x="302" y="329"/>
                  <a:pt x="302" y="339"/>
                  <a:pt x="296" y="344"/>
                </a:cubicBezTo>
                <a:cubicBezTo>
                  <a:pt x="290" y="350"/>
                  <a:pt x="281" y="350"/>
                  <a:pt x="275" y="344"/>
                </a:cubicBezTo>
                <a:cubicBezTo>
                  <a:pt x="258" y="327"/>
                  <a:pt x="258" y="327"/>
                  <a:pt x="258" y="327"/>
                </a:cubicBezTo>
                <a:cubicBezTo>
                  <a:pt x="272" y="313"/>
                  <a:pt x="272" y="313"/>
                  <a:pt x="272" y="313"/>
                </a:cubicBezTo>
                <a:cubicBezTo>
                  <a:pt x="282" y="303"/>
                  <a:pt x="282" y="286"/>
                  <a:pt x="272" y="276"/>
                </a:cubicBezTo>
                <a:cubicBezTo>
                  <a:pt x="267" y="271"/>
                  <a:pt x="260" y="268"/>
                  <a:pt x="253" y="268"/>
                </a:cubicBezTo>
                <a:cubicBezTo>
                  <a:pt x="252" y="268"/>
                  <a:pt x="252" y="268"/>
                  <a:pt x="251" y="268"/>
                </a:cubicBezTo>
                <a:cubicBezTo>
                  <a:pt x="251" y="267"/>
                  <a:pt x="251" y="267"/>
                  <a:pt x="251" y="266"/>
                </a:cubicBezTo>
                <a:cubicBezTo>
                  <a:pt x="251" y="259"/>
                  <a:pt x="248" y="252"/>
                  <a:pt x="243" y="247"/>
                </a:cubicBezTo>
                <a:cubicBezTo>
                  <a:pt x="237" y="241"/>
                  <a:pt x="228" y="238"/>
                  <a:pt x="220" y="240"/>
                </a:cubicBezTo>
                <a:cubicBezTo>
                  <a:pt x="220" y="238"/>
                  <a:pt x="220" y="237"/>
                  <a:pt x="220" y="235"/>
                </a:cubicBezTo>
                <a:cubicBezTo>
                  <a:pt x="220" y="228"/>
                  <a:pt x="217" y="221"/>
                  <a:pt x="212" y="216"/>
                </a:cubicBezTo>
                <a:cubicBezTo>
                  <a:pt x="206" y="210"/>
                  <a:pt x="198" y="208"/>
                  <a:pt x="190" y="209"/>
                </a:cubicBezTo>
                <a:cubicBezTo>
                  <a:pt x="191" y="201"/>
                  <a:pt x="188" y="192"/>
                  <a:pt x="182" y="186"/>
                </a:cubicBezTo>
                <a:cubicBezTo>
                  <a:pt x="172" y="176"/>
                  <a:pt x="155" y="176"/>
                  <a:pt x="145" y="186"/>
                </a:cubicBezTo>
                <a:cubicBezTo>
                  <a:pt x="130" y="200"/>
                  <a:pt x="130" y="200"/>
                  <a:pt x="130" y="200"/>
                </a:cubicBezTo>
                <a:cubicBezTo>
                  <a:pt x="56" y="127"/>
                  <a:pt x="56" y="127"/>
                  <a:pt x="56" y="127"/>
                </a:cubicBezTo>
                <a:cubicBezTo>
                  <a:pt x="126" y="57"/>
                  <a:pt x="126" y="57"/>
                  <a:pt x="126" y="57"/>
                </a:cubicBezTo>
                <a:cubicBezTo>
                  <a:pt x="156" y="86"/>
                  <a:pt x="156" y="86"/>
                  <a:pt x="156" y="86"/>
                </a:cubicBezTo>
                <a:cubicBezTo>
                  <a:pt x="168" y="99"/>
                  <a:pt x="185" y="106"/>
                  <a:pt x="203" y="106"/>
                </a:cubicBezTo>
                <a:cubicBezTo>
                  <a:pt x="217" y="106"/>
                  <a:pt x="217" y="106"/>
                  <a:pt x="217" y="106"/>
                </a:cubicBezTo>
                <a:cubicBezTo>
                  <a:pt x="176" y="147"/>
                  <a:pt x="176" y="147"/>
                  <a:pt x="176" y="147"/>
                </a:cubicBezTo>
                <a:cubicBezTo>
                  <a:pt x="174" y="150"/>
                  <a:pt x="174" y="153"/>
                  <a:pt x="176" y="156"/>
                </a:cubicBezTo>
                <a:cubicBezTo>
                  <a:pt x="195" y="175"/>
                  <a:pt x="225" y="175"/>
                  <a:pt x="244" y="156"/>
                </a:cubicBezTo>
                <a:cubicBezTo>
                  <a:pt x="274" y="126"/>
                  <a:pt x="274" y="126"/>
                  <a:pt x="274" y="126"/>
                </a:cubicBezTo>
                <a:cubicBezTo>
                  <a:pt x="360" y="213"/>
                  <a:pt x="360" y="213"/>
                  <a:pt x="360" y="213"/>
                </a:cubicBezTo>
                <a:cubicBezTo>
                  <a:pt x="360" y="213"/>
                  <a:pt x="360" y="213"/>
                  <a:pt x="360" y="213"/>
                </a:cubicBezTo>
                <a:cubicBezTo>
                  <a:pt x="383" y="236"/>
                  <a:pt x="383" y="236"/>
                  <a:pt x="383" y="236"/>
                </a:cubicBezTo>
                <a:cubicBezTo>
                  <a:pt x="389" y="242"/>
                  <a:pt x="389" y="251"/>
                  <a:pt x="383" y="257"/>
                </a:cubicBezTo>
                <a:close/>
                <a:moveTo>
                  <a:pt x="365" y="200"/>
                </a:moveTo>
                <a:cubicBezTo>
                  <a:pt x="278" y="114"/>
                  <a:pt x="278" y="114"/>
                  <a:pt x="278" y="114"/>
                </a:cubicBezTo>
                <a:cubicBezTo>
                  <a:pt x="277" y="112"/>
                  <a:pt x="275" y="112"/>
                  <a:pt x="274" y="112"/>
                </a:cubicBezTo>
                <a:cubicBezTo>
                  <a:pt x="272" y="112"/>
                  <a:pt x="271" y="112"/>
                  <a:pt x="269" y="114"/>
                </a:cubicBezTo>
                <a:cubicBezTo>
                  <a:pt x="236" y="147"/>
                  <a:pt x="236" y="147"/>
                  <a:pt x="236" y="147"/>
                </a:cubicBezTo>
                <a:cubicBezTo>
                  <a:pt x="223" y="160"/>
                  <a:pt x="203" y="161"/>
                  <a:pt x="189" y="151"/>
                </a:cubicBezTo>
                <a:cubicBezTo>
                  <a:pt x="257" y="83"/>
                  <a:pt x="257" y="83"/>
                  <a:pt x="257" y="83"/>
                </a:cubicBezTo>
                <a:cubicBezTo>
                  <a:pt x="262" y="79"/>
                  <a:pt x="267" y="76"/>
                  <a:pt x="274" y="76"/>
                </a:cubicBezTo>
                <a:cubicBezTo>
                  <a:pt x="280" y="76"/>
                  <a:pt x="286" y="79"/>
                  <a:pt x="290" y="83"/>
                </a:cubicBezTo>
                <a:cubicBezTo>
                  <a:pt x="303" y="96"/>
                  <a:pt x="326" y="97"/>
                  <a:pt x="339" y="83"/>
                </a:cubicBezTo>
                <a:cubicBezTo>
                  <a:pt x="366" y="57"/>
                  <a:pt x="366" y="57"/>
                  <a:pt x="366" y="57"/>
                </a:cubicBezTo>
                <a:cubicBezTo>
                  <a:pt x="437" y="128"/>
                  <a:pt x="437" y="128"/>
                  <a:pt x="437" y="128"/>
                </a:cubicBezTo>
                <a:lnTo>
                  <a:pt x="365" y="200"/>
                </a:lnTo>
                <a:close/>
                <a:moveTo>
                  <a:pt x="461" y="134"/>
                </a:moveTo>
                <a:cubicBezTo>
                  <a:pt x="359" y="32"/>
                  <a:pt x="359" y="32"/>
                  <a:pt x="359" y="32"/>
                </a:cubicBezTo>
                <a:cubicBezTo>
                  <a:pt x="376" y="15"/>
                  <a:pt x="376" y="15"/>
                  <a:pt x="376" y="15"/>
                </a:cubicBezTo>
                <a:cubicBezTo>
                  <a:pt x="385" y="24"/>
                  <a:pt x="385" y="24"/>
                  <a:pt x="385" y="24"/>
                </a:cubicBezTo>
                <a:cubicBezTo>
                  <a:pt x="377" y="32"/>
                  <a:pt x="377" y="32"/>
                  <a:pt x="377" y="32"/>
                </a:cubicBezTo>
                <a:cubicBezTo>
                  <a:pt x="375" y="35"/>
                  <a:pt x="375" y="38"/>
                  <a:pt x="377" y="41"/>
                </a:cubicBezTo>
                <a:cubicBezTo>
                  <a:pt x="378" y="42"/>
                  <a:pt x="380" y="42"/>
                  <a:pt x="381" y="42"/>
                </a:cubicBezTo>
                <a:cubicBezTo>
                  <a:pt x="383" y="42"/>
                  <a:pt x="384" y="42"/>
                  <a:pt x="385" y="41"/>
                </a:cubicBezTo>
                <a:cubicBezTo>
                  <a:pt x="394" y="33"/>
                  <a:pt x="394" y="33"/>
                  <a:pt x="394" y="33"/>
                </a:cubicBezTo>
                <a:cubicBezTo>
                  <a:pt x="478" y="117"/>
                  <a:pt x="478" y="117"/>
                  <a:pt x="478" y="117"/>
                </a:cubicBezTo>
                <a:lnTo>
                  <a:pt x="461" y="13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 name="Google Shape;583;p71"/>
          <p:cNvSpPr/>
          <p:nvPr/>
        </p:nvSpPr>
        <p:spPr>
          <a:xfrm>
            <a:off x="6532347" y="828102"/>
            <a:ext cx="934557" cy="832310"/>
          </a:xfrm>
          <a:custGeom>
            <a:rect b="b" l="l" r="r" t="t"/>
            <a:pathLst>
              <a:path extrusionOk="0" h="403" w="452">
                <a:moveTo>
                  <a:pt x="402" y="49"/>
                </a:moveTo>
                <a:cubicBezTo>
                  <a:pt x="354" y="1"/>
                  <a:pt x="276" y="0"/>
                  <a:pt x="226" y="45"/>
                </a:cubicBezTo>
                <a:cubicBezTo>
                  <a:pt x="176" y="0"/>
                  <a:pt x="98" y="1"/>
                  <a:pt x="50" y="49"/>
                </a:cubicBezTo>
                <a:cubicBezTo>
                  <a:pt x="0" y="99"/>
                  <a:pt x="0" y="180"/>
                  <a:pt x="50" y="229"/>
                </a:cubicBezTo>
                <a:cubicBezTo>
                  <a:pt x="222" y="401"/>
                  <a:pt x="222" y="401"/>
                  <a:pt x="222" y="401"/>
                </a:cubicBezTo>
                <a:cubicBezTo>
                  <a:pt x="223" y="402"/>
                  <a:pt x="224" y="403"/>
                  <a:pt x="226" y="403"/>
                </a:cubicBezTo>
                <a:cubicBezTo>
                  <a:pt x="228" y="403"/>
                  <a:pt x="229" y="402"/>
                  <a:pt x="230" y="401"/>
                </a:cubicBezTo>
                <a:cubicBezTo>
                  <a:pt x="402" y="229"/>
                  <a:pt x="402" y="229"/>
                  <a:pt x="402" y="229"/>
                </a:cubicBezTo>
                <a:cubicBezTo>
                  <a:pt x="452" y="180"/>
                  <a:pt x="452" y="99"/>
                  <a:pt x="402" y="49"/>
                </a:cubicBezTo>
                <a:close/>
                <a:moveTo>
                  <a:pt x="393" y="221"/>
                </a:moveTo>
                <a:cubicBezTo>
                  <a:pt x="226" y="388"/>
                  <a:pt x="226" y="388"/>
                  <a:pt x="226" y="388"/>
                </a:cubicBezTo>
                <a:cubicBezTo>
                  <a:pt x="59" y="221"/>
                  <a:pt x="59" y="221"/>
                  <a:pt x="59" y="221"/>
                </a:cubicBezTo>
                <a:cubicBezTo>
                  <a:pt x="14" y="176"/>
                  <a:pt x="14" y="103"/>
                  <a:pt x="59" y="58"/>
                </a:cubicBezTo>
                <a:cubicBezTo>
                  <a:pt x="81" y="35"/>
                  <a:pt x="111" y="24"/>
                  <a:pt x="140" y="24"/>
                </a:cubicBezTo>
                <a:cubicBezTo>
                  <a:pt x="170" y="24"/>
                  <a:pt x="199" y="35"/>
                  <a:pt x="222" y="58"/>
                </a:cubicBezTo>
                <a:cubicBezTo>
                  <a:pt x="224" y="60"/>
                  <a:pt x="228" y="60"/>
                  <a:pt x="230" y="58"/>
                </a:cubicBezTo>
                <a:cubicBezTo>
                  <a:pt x="275" y="13"/>
                  <a:pt x="348" y="13"/>
                  <a:pt x="393" y="58"/>
                </a:cubicBezTo>
                <a:cubicBezTo>
                  <a:pt x="438" y="103"/>
                  <a:pt x="438" y="176"/>
                  <a:pt x="393" y="2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71"/>
          <p:cNvSpPr txBox="1"/>
          <p:nvPr>
            <p:ph idx="13" type="body"/>
          </p:nvPr>
        </p:nvSpPr>
        <p:spPr>
          <a:xfrm>
            <a:off x="895350" y="4768850"/>
            <a:ext cx="3112866" cy="1003300"/>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3300"/>
              <a:buNone/>
              <a:defRPr sz="3300">
                <a:solidFill>
                  <a:schemeClr val="dk2"/>
                </a:solidFill>
              </a:defRPr>
            </a:lvl1pPr>
            <a:lvl2pPr indent="-228600" lvl="1" marL="914400" algn="r">
              <a:lnSpc>
                <a:spcPct val="117000"/>
              </a:lnSpc>
              <a:spcBef>
                <a:spcPts val="600"/>
              </a:spcBef>
              <a:spcAft>
                <a:spcPts val="0"/>
              </a:spcAft>
              <a:buSzPts val="3300"/>
              <a:buNone/>
              <a:defRPr sz="3300">
                <a:solidFill>
                  <a:schemeClr val="dk2"/>
                </a:solidFill>
              </a:defRPr>
            </a:lvl2pPr>
            <a:lvl3pPr indent="-228600" lvl="2" marL="1371600" algn="r">
              <a:lnSpc>
                <a:spcPct val="90000"/>
              </a:lnSpc>
              <a:spcBef>
                <a:spcPts val="600"/>
              </a:spcBef>
              <a:spcAft>
                <a:spcPts val="0"/>
              </a:spcAft>
              <a:buSzPts val="3300"/>
              <a:buNone/>
              <a:defRPr sz="3300">
                <a:solidFill>
                  <a:schemeClr val="dk2"/>
                </a:solidFill>
              </a:defRPr>
            </a:lvl3pPr>
            <a:lvl4pPr indent="-228600" lvl="3" marL="1828800" algn="r">
              <a:lnSpc>
                <a:spcPct val="90000"/>
              </a:lnSpc>
              <a:spcBef>
                <a:spcPts val="600"/>
              </a:spcBef>
              <a:spcAft>
                <a:spcPts val="0"/>
              </a:spcAft>
              <a:buSzPts val="3300"/>
              <a:buNone/>
              <a:defRPr sz="3300">
                <a:solidFill>
                  <a:schemeClr val="dk2"/>
                </a:solidFill>
              </a:defRPr>
            </a:lvl4pPr>
            <a:lvl5pPr indent="-228600" lvl="4" marL="2286000" algn="r">
              <a:lnSpc>
                <a:spcPct val="90000"/>
              </a:lnSpc>
              <a:spcBef>
                <a:spcPts val="600"/>
              </a:spcBef>
              <a:spcAft>
                <a:spcPts val="0"/>
              </a:spcAft>
              <a:buSzPts val="3300"/>
              <a:buNone/>
              <a:defRPr sz="33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Headline Body Content">
  <p:cSld name="3_Headline Body Content">
    <p:spTree>
      <p:nvGrpSpPr>
        <p:cNvPr id="33" name="Shape 33"/>
        <p:cNvGrpSpPr/>
        <p:nvPr/>
      </p:nvGrpSpPr>
      <p:grpSpPr>
        <a:xfrm>
          <a:off x="0" y="0"/>
          <a:ext cx="0" cy="0"/>
          <a:chOff x="0" y="0"/>
          <a:chExt cx="0" cy="0"/>
        </a:xfrm>
      </p:grpSpPr>
      <p:sp>
        <p:nvSpPr>
          <p:cNvPr id="34" name="Google Shape;34;p8"/>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8"/>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bottom-graphic top">
  <p:cSld name="2_Title bottom-graphic top">
    <p:spTree>
      <p:nvGrpSpPr>
        <p:cNvPr id="585" name="Shape 585"/>
        <p:cNvGrpSpPr/>
        <p:nvPr/>
      </p:nvGrpSpPr>
      <p:grpSpPr>
        <a:xfrm>
          <a:off x="0" y="0"/>
          <a:ext cx="0" cy="0"/>
          <a:chOff x="0" y="0"/>
          <a:chExt cx="0" cy="0"/>
        </a:xfrm>
      </p:grpSpPr>
      <p:sp>
        <p:nvSpPr>
          <p:cNvPr id="586" name="Google Shape;586;p72"/>
          <p:cNvSpPr/>
          <p:nvPr/>
        </p:nvSpPr>
        <p:spPr>
          <a:xfrm>
            <a:off x="0" y="0"/>
            <a:ext cx="12192000" cy="439928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7" name="Google Shape;587;p72"/>
          <p:cNvSpPr/>
          <p:nvPr/>
        </p:nvSpPr>
        <p:spPr>
          <a:xfrm>
            <a:off x="6143789" y="401682"/>
            <a:ext cx="1655415" cy="1655415"/>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8" name="Google Shape;588;p72"/>
          <p:cNvSpPr/>
          <p:nvPr/>
        </p:nvSpPr>
        <p:spPr>
          <a:xfrm rot="4790826">
            <a:off x="6228944" y="2153622"/>
            <a:ext cx="1655415" cy="1655415"/>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9" name="Google Shape;589;p72"/>
          <p:cNvSpPr/>
          <p:nvPr/>
        </p:nvSpPr>
        <p:spPr>
          <a:xfrm rot="-5606809">
            <a:off x="4322880" y="416550"/>
            <a:ext cx="1655415" cy="165541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0" name="Google Shape;590;p72"/>
          <p:cNvSpPr/>
          <p:nvPr/>
        </p:nvSpPr>
        <p:spPr>
          <a:xfrm rot="10800000">
            <a:off x="4389328" y="2130120"/>
            <a:ext cx="1655415" cy="1655415"/>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1" name="Google Shape;591;p7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592" name="Google Shape;592;p72"/>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p72"/>
          <p:cNvSpPr txBox="1"/>
          <p:nvPr>
            <p:ph idx="1" type="body"/>
          </p:nvPr>
        </p:nvSpPr>
        <p:spPr>
          <a:xfrm>
            <a:off x="4275138" y="4768850"/>
            <a:ext cx="7021512" cy="100330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500"/>
              <a:buNone/>
              <a:defRPr sz="1500"/>
            </a:lvl1pPr>
            <a:lvl2pPr indent="-228600" lvl="1" marL="914400" algn="l">
              <a:lnSpc>
                <a:spcPct val="117000"/>
              </a:lnSpc>
              <a:spcBef>
                <a:spcPts val="600"/>
              </a:spcBef>
              <a:spcAft>
                <a:spcPts val="0"/>
              </a:spcAft>
              <a:buSzPts val="1500"/>
              <a:buNone/>
              <a:defRPr sz="1500"/>
            </a:lvl2pPr>
            <a:lvl3pPr indent="-228600" lvl="2" marL="1371600" algn="l">
              <a:lnSpc>
                <a:spcPct val="90000"/>
              </a:lnSpc>
              <a:spcBef>
                <a:spcPts val="600"/>
              </a:spcBef>
              <a:spcAft>
                <a:spcPts val="0"/>
              </a:spcAft>
              <a:buSzPts val="1500"/>
              <a:buNone/>
              <a:defRPr sz="1500"/>
            </a:lvl3pPr>
            <a:lvl4pPr indent="-228600" lvl="3" marL="1828800" algn="l">
              <a:lnSpc>
                <a:spcPct val="90000"/>
              </a:lnSpc>
              <a:spcBef>
                <a:spcPts val="600"/>
              </a:spcBef>
              <a:spcAft>
                <a:spcPts val="0"/>
              </a:spcAft>
              <a:buSzPts val="1500"/>
              <a:buNone/>
              <a:defRPr sz="1500"/>
            </a:lvl4pPr>
            <a:lvl5pPr indent="-228600" lvl="4" marL="2286000" algn="l">
              <a:lnSpc>
                <a:spcPct val="90000"/>
              </a:lnSpc>
              <a:spcBef>
                <a:spcPts val="600"/>
              </a:spcBef>
              <a:spcAft>
                <a:spcPts val="0"/>
              </a:spcAft>
              <a:buSzPts val="1500"/>
              <a:buNone/>
              <a:defRPr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72"/>
          <p:cNvSpPr txBox="1"/>
          <p:nvPr>
            <p:ph idx="2" type="body"/>
          </p:nvPr>
        </p:nvSpPr>
        <p:spPr>
          <a:xfrm>
            <a:off x="2441682" y="650882"/>
            <a:ext cx="1425982" cy="390525"/>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750"/>
              <a:buNone/>
              <a:defRPr b="1" sz="1750">
                <a:solidFill>
                  <a:schemeClr val="accent1"/>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72"/>
          <p:cNvSpPr txBox="1"/>
          <p:nvPr>
            <p:ph idx="3" type="body"/>
          </p:nvPr>
        </p:nvSpPr>
        <p:spPr>
          <a:xfrm>
            <a:off x="1946128" y="1229389"/>
            <a:ext cx="1921303" cy="669187"/>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6" name="Google Shape;596;p72"/>
          <p:cNvSpPr txBox="1"/>
          <p:nvPr>
            <p:ph idx="4" type="body"/>
          </p:nvPr>
        </p:nvSpPr>
        <p:spPr>
          <a:xfrm>
            <a:off x="2441682" y="2444958"/>
            <a:ext cx="1425982" cy="390525"/>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750"/>
              <a:buNone/>
              <a:defRPr b="1" sz="1750">
                <a:solidFill>
                  <a:schemeClr val="dk2"/>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72"/>
          <p:cNvSpPr txBox="1"/>
          <p:nvPr>
            <p:ph idx="5" type="body"/>
          </p:nvPr>
        </p:nvSpPr>
        <p:spPr>
          <a:xfrm>
            <a:off x="1946128" y="3023465"/>
            <a:ext cx="1921303" cy="669187"/>
          </a:xfrm>
          <a:prstGeom prst="rect">
            <a:avLst/>
          </a:prstGeom>
          <a:noFill/>
          <a:ln>
            <a:noFill/>
          </a:ln>
        </p:spPr>
        <p:txBody>
          <a:bodyPr anchorCtr="0" anchor="t" bIns="45700" lIns="91425" spcFirstLastPara="1" rIns="91425" wrap="square" tIns="45700">
            <a:noAutofit/>
          </a:bodyPr>
          <a:lstStyle>
            <a:lvl1pPr indent="-228600" lvl="0" marL="457200" algn="r">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 name="Google Shape;598;p72"/>
          <p:cNvSpPr txBox="1"/>
          <p:nvPr>
            <p:ph idx="6" type="body"/>
          </p:nvPr>
        </p:nvSpPr>
        <p:spPr>
          <a:xfrm>
            <a:off x="8324569" y="650882"/>
            <a:ext cx="1425982" cy="390525"/>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750"/>
              <a:buNone/>
              <a:defRPr b="1" sz="1750">
                <a:solidFill>
                  <a:schemeClr val="accent2"/>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 name="Google Shape;599;p72"/>
          <p:cNvSpPr txBox="1"/>
          <p:nvPr>
            <p:ph idx="7" type="body"/>
          </p:nvPr>
        </p:nvSpPr>
        <p:spPr>
          <a:xfrm>
            <a:off x="8324569" y="1229389"/>
            <a:ext cx="1921303" cy="669187"/>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72"/>
          <p:cNvSpPr txBox="1"/>
          <p:nvPr>
            <p:ph idx="8" type="body"/>
          </p:nvPr>
        </p:nvSpPr>
        <p:spPr>
          <a:xfrm>
            <a:off x="8324569" y="2444958"/>
            <a:ext cx="1425982" cy="390525"/>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750"/>
              <a:buNone/>
              <a:defRPr b="1" sz="1750">
                <a:solidFill>
                  <a:schemeClr val="accent4"/>
                </a:solidFill>
              </a:defRPr>
            </a:lvl1pPr>
            <a:lvl2pPr indent="-228600" lvl="1" marL="914400" algn="l">
              <a:lnSpc>
                <a:spcPct val="117000"/>
              </a:lnSpc>
              <a:spcBef>
                <a:spcPts val="600"/>
              </a:spcBef>
              <a:spcAft>
                <a:spcPts val="0"/>
              </a:spcAft>
              <a:buSzPts val="1500"/>
              <a:buNone/>
              <a:defRPr b="1" sz="1500"/>
            </a:lvl2pPr>
            <a:lvl3pPr indent="-228600" lvl="2" marL="1371600" algn="l">
              <a:lnSpc>
                <a:spcPct val="90000"/>
              </a:lnSpc>
              <a:spcBef>
                <a:spcPts val="600"/>
              </a:spcBef>
              <a:spcAft>
                <a:spcPts val="0"/>
              </a:spcAft>
              <a:buSzPts val="1500"/>
              <a:buNone/>
              <a:defRPr b="1" sz="1500"/>
            </a:lvl3pPr>
            <a:lvl4pPr indent="-228600" lvl="3" marL="1828800" algn="l">
              <a:lnSpc>
                <a:spcPct val="90000"/>
              </a:lnSpc>
              <a:spcBef>
                <a:spcPts val="600"/>
              </a:spcBef>
              <a:spcAft>
                <a:spcPts val="0"/>
              </a:spcAft>
              <a:buSzPts val="1500"/>
              <a:buNone/>
              <a:defRPr b="1" sz="1500"/>
            </a:lvl4pPr>
            <a:lvl5pPr indent="-228600" lvl="4" marL="2286000" algn="l">
              <a:lnSpc>
                <a:spcPct val="90000"/>
              </a:lnSpc>
              <a:spcBef>
                <a:spcPts val="600"/>
              </a:spcBef>
              <a:spcAft>
                <a:spcPts val="0"/>
              </a:spcAft>
              <a:buSzPts val="1500"/>
              <a:buNone/>
              <a:defRPr b="1" sz="15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1" name="Google Shape;601;p72"/>
          <p:cNvSpPr txBox="1"/>
          <p:nvPr>
            <p:ph idx="9" type="body"/>
          </p:nvPr>
        </p:nvSpPr>
        <p:spPr>
          <a:xfrm>
            <a:off x="8324569" y="3023465"/>
            <a:ext cx="1921303" cy="669187"/>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200"/>
              <a:buNone/>
              <a:defRPr sz="1200"/>
            </a:lvl1pPr>
            <a:lvl2pPr indent="-228600" lvl="1" marL="914400" algn="r">
              <a:lnSpc>
                <a:spcPct val="117000"/>
              </a:lnSpc>
              <a:spcBef>
                <a:spcPts val="600"/>
              </a:spcBef>
              <a:spcAft>
                <a:spcPts val="0"/>
              </a:spcAft>
              <a:buSzPts val="1200"/>
              <a:buNone/>
              <a:defRPr sz="1200"/>
            </a:lvl2pPr>
            <a:lvl3pPr indent="-228600" lvl="2" marL="1371600" algn="r">
              <a:lnSpc>
                <a:spcPct val="90000"/>
              </a:lnSpc>
              <a:spcBef>
                <a:spcPts val="600"/>
              </a:spcBef>
              <a:spcAft>
                <a:spcPts val="0"/>
              </a:spcAft>
              <a:buSzPts val="1200"/>
              <a:buNone/>
              <a:defRPr sz="1200"/>
            </a:lvl3pPr>
            <a:lvl4pPr indent="-228600" lvl="3" marL="1828800" algn="r">
              <a:lnSpc>
                <a:spcPct val="90000"/>
              </a:lnSpc>
              <a:spcBef>
                <a:spcPts val="600"/>
              </a:spcBef>
              <a:spcAft>
                <a:spcPts val="0"/>
              </a:spcAft>
              <a:buSzPts val="1200"/>
              <a:buNone/>
              <a:defRPr sz="1200"/>
            </a:lvl4pPr>
            <a:lvl5pPr indent="-228600" lvl="4" marL="2286000" algn="r">
              <a:lnSpc>
                <a:spcPct val="90000"/>
              </a:lnSpc>
              <a:spcBef>
                <a:spcPts val="600"/>
              </a:spcBef>
              <a:spcAft>
                <a:spcPts val="0"/>
              </a:spcAft>
              <a:buSzPts val="1200"/>
              <a:buNone/>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 name="Google Shape;602;p72"/>
          <p:cNvSpPr txBox="1"/>
          <p:nvPr>
            <p:ph idx="13" type="body"/>
          </p:nvPr>
        </p:nvSpPr>
        <p:spPr>
          <a:xfrm>
            <a:off x="895350" y="4768850"/>
            <a:ext cx="3112866" cy="1003300"/>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3300"/>
              <a:buNone/>
              <a:defRPr sz="3300">
                <a:solidFill>
                  <a:schemeClr val="dk2"/>
                </a:solidFill>
              </a:defRPr>
            </a:lvl1pPr>
            <a:lvl2pPr indent="-228600" lvl="1" marL="914400" algn="r">
              <a:lnSpc>
                <a:spcPct val="117000"/>
              </a:lnSpc>
              <a:spcBef>
                <a:spcPts val="600"/>
              </a:spcBef>
              <a:spcAft>
                <a:spcPts val="0"/>
              </a:spcAft>
              <a:buSzPts val="3300"/>
              <a:buNone/>
              <a:defRPr sz="3300">
                <a:solidFill>
                  <a:schemeClr val="dk2"/>
                </a:solidFill>
              </a:defRPr>
            </a:lvl2pPr>
            <a:lvl3pPr indent="-228600" lvl="2" marL="1371600" algn="r">
              <a:lnSpc>
                <a:spcPct val="90000"/>
              </a:lnSpc>
              <a:spcBef>
                <a:spcPts val="600"/>
              </a:spcBef>
              <a:spcAft>
                <a:spcPts val="0"/>
              </a:spcAft>
              <a:buSzPts val="3300"/>
              <a:buNone/>
              <a:defRPr sz="3300">
                <a:solidFill>
                  <a:schemeClr val="dk2"/>
                </a:solidFill>
              </a:defRPr>
            </a:lvl3pPr>
            <a:lvl4pPr indent="-228600" lvl="3" marL="1828800" algn="r">
              <a:lnSpc>
                <a:spcPct val="90000"/>
              </a:lnSpc>
              <a:spcBef>
                <a:spcPts val="600"/>
              </a:spcBef>
              <a:spcAft>
                <a:spcPts val="0"/>
              </a:spcAft>
              <a:buSzPts val="3300"/>
              <a:buNone/>
              <a:defRPr sz="3300">
                <a:solidFill>
                  <a:schemeClr val="dk2"/>
                </a:solidFill>
              </a:defRPr>
            </a:lvl4pPr>
            <a:lvl5pPr indent="-228600" lvl="4" marL="2286000" algn="r">
              <a:lnSpc>
                <a:spcPct val="90000"/>
              </a:lnSpc>
              <a:spcBef>
                <a:spcPts val="600"/>
              </a:spcBef>
              <a:spcAft>
                <a:spcPts val="0"/>
              </a:spcAft>
              <a:buSzPts val="3300"/>
              <a:buNone/>
              <a:defRPr sz="33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3 screen 1 description">
  <p:cSld name="Mobile App 3 screen 1 description">
    <p:spTree>
      <p:nvGrpSpPr>
        <p:cNvPr id="603" name="Shape 603"/>
        <p:cNvGrpSpPr/>
        <p:nvPr/>
      </p:nvGrpSpPr>
      <p:grpSpPr>
        <a:xfrm>
          <a:off x="0" y="0"/>
          <a:ext cx="0" cy="0"/>
          <a:chOff x="0" y="0"/>
          <a:chExt cx="0" cy="0"/>
        </a:xfrm>
      </p:grpSpPr>
      <p:sp>
        <p:nvSpPr>
          <p:cNvPr id="604" name="Google Shape;604;p73"/>
          <p:cNvSpPr txBox="1"/>
          <p:nvPr>
            <p:ph type="title"/>
          </p:nvPr>
        </p:nvSpPr>
        <p:spPr>
          <a:xfrm>
            <a:off x="671841" y="515462"/>
            <a:ext cx="109585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73"/>
          <p:cNvSpPr txBox="1"/>
          <p:nvPr>
            <p:ph idx="1" type="body"/>
          </p:nvPr>
        </p:nvSpPr>
        <p:spPr>
          <a:xfrm>
            <a:off x="8931000" y="1540800"/>
            <a:ext cx="2790000" cy="4714509"/>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73"/>
          <p:cNvSpPr/>
          <p:nvPr>
            <p:ph idx="2" type="pic"/>
          </p:nvPr>
        </p:nvSpPr>
        <p:spPr>
          <a:xfrm>
            <a:off x="9440814" y="2440800"/>
            <a:ext cx="1770372" cy="29412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7" name="Google Shape;607;p73"/>
          <p:cNvSpPr txBox="1"/>
          <p:nvPr>
            <p:ph idx="3" type="body"/>
          </p:nvPr>
        </p:nvSpPr>
        <p:spPr>
          <a:xfrm>
            <a:off x="6141000" y="1539000"/>
            <a:ext cx="2790000" cy="4714509"/>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73"/>
          <p:cNvSpPr/>
          <p:nvPr>
            <p:ph idx="4" type="pic"/>
          </p:nvPr>
        </p:nvSpPr>
        <p:spPr>
          <a:xfrm>
            <a:off x="6650814" y="2440800"/>
            <a:ext cx="1770372" cy="29412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9" name="Google Shape;609;p73"/>
          <p:cNvSpPr txBox="1"/>
          <p:nvPr>
            <p:ph idx="5" type="body"/>
          </p:nvPr>
        </p:nvSpPr>
        <p:spPr>
          <a:xfrm>
            <a:off x="7356000" y="1211170"/>
            <a:ext cx="3150000" cy="532283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73"/>
          <p:cNvSpPr/>
          <p:nvPr>
            <p:ph idx="6" type="pic"/>
          </p:nvPr>
        </p:nvSpPr>
        <p:spPr>
          <a:xfrm>
            <a:off x="7931597" y="2217364"/>
            <a:ext cx="1998806" cy="3310442"/>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1" name="Google Shape;611;p73"/>
          <p:cNvSpPr txBox="1"/>
          <p:nvPr>
            <p:ph idx="7" type="body"/>
          </p:nvPr>
        </p:nvSpPr>
        <p:spPr>
          <a:xfrm>
            <a:off x="670782" y="110520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 name="Google Shape;612;p7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13" name="Google Shape;613;p73"/>
          <p:cNvSpPr txBox="1"/>
          <p:nvPr>
            <p:ph idx="8" type="body"/>
          </p:nvPr>
        </p:nvSpPr>
        <p:spPr>
          <a:xfrm>
            <a:off x="521837" y="1945281"/>
            <a:ext cx="5629275" cy="3932238"/>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4" name="Google Shape;614;p73"/>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3 screen 3 description">
  <p:cSld name="Mobile App 3 screen 3 description">
    <p:spTree>
      <p:nvGrpSpPr>
        <p:cNvPr id="615" name="Shape 615"/>
        <p:cNvGrpSpPr/>
        <p:nvPr/>
      </p:nvGrpSpPr>
      <p:grpSpPr>
        <a:xfrm>
          <a:off x="0" y="0"/>
          <a:ext cx="0" cy="0"/>
          <a:chOff x="0" y="0"/>
          <a:chExt cx="0" cy="0"/>
        </a:xfrm>
      </p:grpSpPr>
      <p:sp>
        <p:nvSpPr>
          <p:cNvPr id="616" name="Google Shape;616;p74"/>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7" name="Google Shape;617;p74"/>
          <p:cNvSpPr txBox="1"/>
          <p:nvPr>
            <p:ph idx="1" type="body"/>
          </p:nvPr>
        </p:nvSpPr>
        <p:spPr>
          <a:xfrm>
            <a:off x="0" y="2366964"/>
            <a:ext cx="12192000" cy="1909762"/>
          </a:xfrm>
          <a:prstGeom prst="rect">
            <a:avLst/>
          </a:prstGeom>
          <a:solidFill>
            <a:schemeClr val="lt2"/>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8" name="Google Shape;618;p74"/>
          <p:cNvSpPr txBox="1"/>
          <p:nvPr>
            <p:ph idx="2" type="body"/>
          </p:nvPr>
        </p:nvSpPr>
        <p:spPr>
          <a:xfrm>
            <a:off x="1146000" y="1360800"/>
            <a:ext cx="2295000" cy="3960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9" name="Google Shape;619;p74"/>
          <p:cNvSpPr/>
          <p:nvPr>
            <p:ph idx="3" type="pic"/>
          </p:nvPr>
        </p:nvSpPr>
        <p:spPr>
          <a:xfrm>
            <a:off x="1561000" y="2116800"/>
            <a:ext cx="1461600" cy="24696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0" name="Google Shape;620;p74"/>
          <p:cNvSpPr txBox="1"/>
          <p:nvPr>
            <p:ph idx="4" type="body"/>
          </p:nvPr>
        </p:nvSpPr>
        <p:spPr>
          <a:xfrm>
            <a:off x="4926000" y="1360800"/>
            <a:ext cx="2295000" cy="3960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1" name="Google Shape;621;p74"/>
          <p:cNvSpPr/>
          <p:nvPr>
            <p:ph idx="5" type="pic"/>
          </p:nvPr>
        </p:nvSpPr>
        <p:spPr>
          <a:xfrm>
            <a:off x="5346000" y="2116800"/>
            <a:ext cx="1461600" cy="24696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2" name="Google Shape;622;p74"/>
          <p:cNvSpPr txBox="1"/>
          <p:nvPr>
            <p:ph idx="6" type="body"/>
          </p:nvPr>
        </p:nvSpPr>
        <p:spPr>
          <a:xfrm>
            <a:off x="8751000" y="1360800"/>
            <a:ext cx="2295000" cy="3960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3" name="Google Shape;623;p74"/>
          <p:cNvSpPr/>
          <p:nvPr>
            <p:ph idx="7" type="pic"/>
          </p:nvPr>
        </p:nvSpPr>
        <p:spPr>
          <a:xfrm>
            <a:off x="9169200" y="2116800"/>
            <a:ext cx="1461600" cy="24696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4" name="Google Shape;624;p74"/>
          <p:cNvSpPr txBox="1"/>
          <p:nvPr>
            <p:ph idx="8" type="body"/>
          </p:nvPr>
        </p:nvSpPr>
        <p:spPr>
          <a:xfrm>
            <a:off x="670691" y="1060908"/>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7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26" name="Google Shape;626;p74"/>
          <p:cNvSpPr txBox="1"/>
          <p:nvPr>
            <p:ph idx="9" type="body"/>
          </p:nvPr>
        </p:nvSpPr>
        <p:spPr>
          <a:xfrm>
            <a:off x="536400" y="5321300"/>
            <a:ext cx="3454400" cy="846138"/>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7" name="Google Shape;627;p74"/>
          <p:cNvSpPr txBox="1"/>
          <p:nvPr>
            <p:ph idx="13" type="body"/>
          </p:nvPr>
        </p:nvSpPr>
        <p:spPr>
          <a:xfrm>
            <a:off x="4346300" y="5321300"/>
            <a:ext cx="3454400" cy="846138"/>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8" name="Google Shape;628;p74"/>
          <p:cNvSpPr txBox="1"/>
          <p:nvPr>
            <p:ph idx="14" type="body"/>
          </p:nvPr>
        </p:nvSpPr>
        <p:spPr>
          <a:xfrm>
            <a:off x="8145930" y="5321300"/>
            <a:ext cx="3454400" cy="846138"/>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9" name="Google Shape;629;p74"/>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2 screen ">
  <p:cSld name="Mobile App 2 screen ">
    <p:spTree>
      <p:nvGrpSpPr>
        <p:cNvPr id="630" name="Shape 630"/>
        <p:cNvGrpSpPr/>
        <p:nvPr/>
      </p:nvGrpSpPr>
      <p:grpSpPr>
        <a:xfrm>
          <a:off x="0" y="0"/>
          <a:ext cx="0" cy="0"/>
          <a:chOff x="0" y="0"/>
          <a:chExt cx="0" cy="0"/>
        </a:xfrm>
      </p:grpSpPr>
      <p:sp>
        <p:nvSpPr>
          <p:cNvPr id="631" name="Google Shape;631;p75"/>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2" name="Google Shape;632;p75"/>
          <p:cNvSpPr txBox="1"/>
          <p:nvPr>
            <p:ph idx="1" type="body"/>
          </p:nvPr>
        </p:nvSpPr>
        <p:spPr>
          <a:xfrm>
            <a:off x="3441000" y="1224000"/>
            <a:ext cx="3015000" cy="52668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75"/>
          <p:cNvSpPr/>
          <p:nvPr>
            <p:ph idx="2" type="pic"/>
          </p:nvPr>
        </p:nvSpPr>
        <p:spPr>
          <a:xfrm>
            <a:off x="3985346" y="2217600"/>
            <a:ext cx="1926309" cy="32904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4" name="Google Shape;634;p75"/>
          <p:cNvSpPr txBox="1"/>
          <p:nvPr>
            <p:ph idx="3" type="body"/>
          </p:nvPr>
        </p:nvSpPr>
        <p:spPr>
          <a:xfrm>
            <a:off x="5736000" y="1224000"/>
            <a:ext cx="3015000" cy="52668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75"/>
          <p:cNvSpPr/>
          <p:nvPr>
            <p:ph idx="4" type="pic"/>
          </p:nvPr>
        </p:nvSpPr>
        <p:spPr>
          <a:xfrm>
            <a:off x="6280346" y="2217600"/>
            <a:ext cx="1926309" cy="32904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6" name="Google Shape;636;p75"/>
          <p:cNvSpPr txBox="1"/>
          <p:nvPr>
            <p:ph idx="5" type="body"/>
          </p:nvPr>
        </p:nvSpPr>
        <p:spPr>
          <a:xfrm>
            <a:off x="647700" y="101844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7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38" name="Google Shape;638;p75"/>
          <p:cNvSpPr txBox="1"/>
          <p:nvPr>
            <p:ph idx="6" type="body"/>
          </p:nvPr>
        </p:nvSpPr>
        <p:spPr>
          <a:xfrm>
            <a:off x="647700" y="1945281"/>
            <a:ext cx="2919163" cy="4037120"/>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75"/>
          <p:cNvSpPr txBox="1"/>
          <p:nvPr>
            <p:ph idx="7" type="body"/>
          </p:nvPr>
        </p:nvSpPr>
        <p:spPr>
          <a:xfrm>
            <a:off x="8710797" y="1945281"/>
            <a:ext cx="2919163" cy="4037120"/>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7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3 screen only no device">
  <p:cSld name="Mobile App 3 screen only no device">
    <p:spTree>
      <p:nvGrpSpPr>
        <p:cNvPr id="641" name="Shape 641"/>
        <p:cNvGrpSpPr/>
        <p:nvPr/>
      </p:nvGrpSpPr>
      <p:grpSpPr>
        <a:xfrm>
          <a:off x="0" y="0"/>
          <a:ext cx="0" cy="0"/>
          <a:chOff x="0" y="0"/>
          <a:chExt cx="0" cy="0"/>
        </a:xfrm>
      </p:grpSpPr>
      <p:sp>
        <p:nvSpPr>
          <p:cNvPr id="642" name="Google Shape;642;p76"/>
          <p:cNvSpPr/>
          <p:nvPr>
            <p:ph idx="2" type="pic"/>
          </p:nvPr>
        </p:nvSpPr>
        <p:spPr>
          <a:xfrm>
            <a:off x="3536400" y="1134000"/>
            <a:ext cx="2559600" cy="45108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3" name="Google Shape;643;p7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44" name="Google Shape;644;p76"/>
          <p:cNvSpPr txBox="1"/>
          <p:nvPr>
            <p:ph idx="1" type="body"/>
          </p:nvPr>
        </p:nvSpPr>
        <p:spPr>
          <a:xfrm>
            <a:off x="336646" y="1370840"/>
            <a:ext cx="2919163" cy="4037120"/>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5" name="Google Shape;645;p76"/>
          <p:cNvSpPr/>
          <p:nvPr>
            <p:ph idx="3" type="pic"/>
          </p:nvPr>
        </p:nvSpPr>
        <p:spPr>
          <a:xfrm>
            <a:off x="6269440" y="1134000"/>
            <a:ext cx="2559600" cy="45108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6" name="Google Shape;646;p76"/>
          <p:cNvSpPr/>
          <p:nvPr>
            <p:ph idx="4" type="pic"/>
          </p:nvPr>
        </p:nvSpPr>
        <p:spPr>
          <a:xfrm>
            <a:off x="9002480" y="1134000"/>
            <a:ext cx="2559600" cy="45108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7" name="Google Shape;647;p76"/>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obile App 10 screens only">
  <p:cSld name="1_Mobile App 10 screens only">
    <p:spTree>
      <p:nvGrpSpPr>
        <p:cNvPr id="648" name="Shape 648"/>
        <p:cNvGrpSpPr/>
        <p:nvPr/>
      </p:nvGrpSpPr>
      <p:grpSpPr>
        <a:xfrm>
          <a:off x="0" y="0"/>
          <a:ext cx="0" cy="0"/>
          <a:chOff x="0" y="0"/>
          <a:chExt cx="0" cy="0"/>
        </a:xfrm>
      </p:grpSpPr>
      <p:sp>
        <p:nvSpPr>
          <p:cNvPr id="649" name="Google Shape;649;p77"/>
          <p:cNvSpPr/>
          <p:nvPr>
            <p:ph idx="2" type="pic"/>
          </p:nvPr>
        </p:nvSpPr>
        <p:spPr>
          <a:xfrm>
            <a:off x="3351580" y="290720"/>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0" name="Google Shape;650;p77"/>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51" name="Google Shape;651;p77"/>
          <p:cNvSpPr txBox="1"/>
          <p:nvPr>
            <p:ph idx="1" type="body"/>
          </p:nvPr>
        </p:nvSpPr>
        <p:spPr>
          <a:xfrm>
            <a:off x="296006" y="290719"/>
            <a:ext cx="2919163" cy="5601569"/>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2" name="Google Shape;652;p77"/>
          <p:cNvSpPr/>
          <p:nvPr>
            <p:ph idx="3" type="pic"/>
          </p:nvPr>
        </p:nvSpPr>
        <p:spPr>
          <a:xfrm>
            <a:off x="5128983" y="290720"/>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3" name="Google Shape;653;p77"/>
          <p:cNvSpPr/>
          <p:nvPr>
            <p:ph idx="4" type="pic"/>
          </p:nvPr>
        </p:nvSpPr>
        <p:spPr>
          <a:xfrm>
            <a:off x="6906386" y="290720"/>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4" name="Google Shape;654;p77"/>
          <p:cNvSpPr/>
          <p:nvPr>
            <p:ph idx="5" type="pic"/>
          </p:nvPr>
        </p:nvSpPr>
        <p:spPr>
          <a:xfrm>
            <a:off x="8683789" y="290720"/>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5" name="Google Shape;655;p77"/>
          <p:cNvSpPr/>
          <p:nvPr>
            <p:ph idx="6" type="pic"/>
          </p:nvPr>
        </p:nvSpPr>
        <p:spPr>
          <a:xfrm>
            <a:off x="10461192" y="290720"/>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6" name="Google Shape;656;p77"/>
          <p:cNvSpPr/>
          <p:nvPr>
            <p:ph idx="7" type="pic"/>
          </p:nvPr>
        </p:nvSpPr>
        <p:spPr>
          <a:xfrm>
            <a:off x="3351580" y="3152555"/>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7" name="Google Shape;657;p77"/>
          <p:cNvSpPr/>
          <p:nvPr>
            <p:ph idx="8" type="pic"/>
          </p:nvPr>
        </p:nvSpPr>
        <p:spPr>
          <a:xfrm>
            <a:off x="5128983" y="3152555"/>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8" name="Google Shape;658;p77"/>
          <p:cNvSpPr/>
          <p:nvPr>
            <p:ph idx="9" type="pic"/>
          </p:nvPr>
        </p:nvSpPr>
        <p:spPr>
          <a:xfrm>
            <a:off x="6906386" y="3152555"/>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9" name="Google Shape;659;p77"/>
          <p:cNvSpPr/>
          <p:nvPr>
            <p:ph idx="13" type="pic"/>
          </p:nvPr>
        </p:nvSpPr>
        <p:spPr>
          <a:xfrm>
            <a:off x="8683789" y="3152555"/>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0" name="Google Shape;660;p77"/>
          <p:cNvSpPr/>
          <p:nvPr>
            <p:ph idx="14" type="pic"/>
          </p:nvPr>
        </p:nvSpPr>
        <p:spPr>
          <a:xfrm>
            <a:off x="10461192" y="3152555"/>
            <a:ext cx="1554630" cy="2739734"/>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1" name="Google Shape;661;p77"/>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hand 1 screen 1 description">
  <p:cSld name="Mobile App hand 1 screen 1 description">
    <p:spTree>
      <p:nvGrpSpPr>
        <p:cNvPr id="662" name="Shape 662"/>
        <p:cNvGrpSpPr/>
        <p:nvPr/>
      </p:nvGrpSpPr>
      <p:grpSpPr>
        <a:xfrm>
          <a:off x="0" y="0"/>
          <a:ext cx="0" cy="0"/>
          <a:chOff x="0" y="0"/>
          <a:chExt cx="0" cy="0"/>
        </a:xfrm>
      </p:grpSpPr>
      <p:pic>
        <p:nvPicPr>
          <p:cNvPr id="663" name="Google Shape;663;p78"/>
          <p:cNvPicPr preferRelativeResize="0"/>
          <p:nvPr/>
        </p:nvPicPr>
        <p:blipFill rotWithShape="1">
          <a:blip r:embed="rId2">
            <a:alphaModFix/>
          </a:blip>
          <a:srcRect b="0" l="0" r="0" t="0"/>
          <a:stretch/>
        </p:blipFill>
        <p:spPr>
          <a:xfrm>
            <a:off x="6350000" y="0"/>
            <a:ext cx="5842000" cy="6858000"/>
          </a:xfrm>
          <a:prstGeom prst="rect">
            <a:avLst/>
          </a:prstGeom>
          <a:noFill/>
          <a:ln>
            <a:noFill/>
          </a:ln>
        </p:spPr>
      </p:pic>
      <p:sp>
        <p:nvSpPr>
          <p:cNvPr id="664" name="Google Shape;664;p78"/>
          <p:cNvSpPr/>
          <p:nvPr>
            <p:ph idx="2" type="pic"/>
          </p:nvPr>
        </p:nvSpPr>
        <p:spPr>
          <a:xfrm>
            <a:off x="8287200" y="1134000"/>
            <a:ext cx="2347200" cy="4185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5" name="Google Shape;665;p78"/>
          <p:cNvSpPr txBox="1"/>
          <p:nvPr>
            <p:ph type="title"/>
          </p:nvPr>
        </p:nvSpPr>
        <p:spPr>
          <a:xfrm>
            <a:off x="648759" y="515462"/>
            <a:ext cx="54685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78"/>
          <p:cNvSpPr txBox="1"/>
          <p:nvPr>
            <p:ph idx="1" type="body"/>
          </p:nvPr>
        </p:nvSpPr>
        <p:spPr>
          <a:xfrm>
            <a:off x="647700" y="1105200"/>
            <a:ext cx="5487209"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 name="Google Shape;667;p78"/>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668" name="Google Shape;668;p78"/>
          <p:cNvSpPr txBox="1"/>
          <p:nvPr>
            <p:ph idx="3" type="body"/>
          </p:nvPr>
        </p:nvSpPr>
        <p:spPr>
          <a:xfrm>
            <a:off x="647700" y="1634195"/>
            <a:ext cx="5469600" cy="4606178"/>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9" name="Google Shape;669;p78"/>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1 device 1 description">
  <p:cSld name="Mobile App 1 device 1 description">
    <p:spTree>
      <p:nvGrpSpPr>
        <p:cNvPr id="670" name="Shape 670"/>
        <p:cNvGrpSpPr/>
        <p:nvPr/>
      </p:nvGrpSpPr>
      <p:grpSpPr>
        <a:xfrm>
          <a:off x="0" y="0"/>
          <a:ext cx="0" cy="0"/>
          <a:chOff x="0" y="0"/>
          <a:chExt cx="0" cy="0"/>
        </a:xfrm>
      </p:grpSpPr>
      <p:sp>
        <p:nvSpPr>
          <p:cNvPr id="671" name="Google Shape;671;p7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9"/>
          <p:cNvSpPr txBox="1"/>
          <p:nvPr>
            <p:ph idx="1" type="body"/>
          </p:nvPr>
        </p:nvSpPr>
        <p:spPr>
          <a:xfrm>
            <a:off x="4665600" y="1249200"/>
            <a:ext cx="2862000" cy="51948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3" name="Google Shape;673;p79"/>
          <p:cNvSpPr/>
          <p:nvPr>
            <p:ph idx="2" type="pic"/>
          </p:nvPr>
        </p:nvSpPr>
        <p:spPr>
          <a:xfrm>
            <a:off x="5188194" y="2242800"/>
            <a:ext cx="1818000" cy="3240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4" name="Google Shape;674;p79"/>
          <p:cNvSpPr txBox="1"/>
          <p:nvPr>
            <p:ph idx="3" type="body"/>
          </p:nvPr>
        </p:nvSpPr>
        <p:spPr>
          <a:xfrm>
            <a:off x="647700" y="1105200"/>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5" name="Google Shape;675;p7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76" name="Google Shape;676;p79"/>
          <p:cNvSpPr txBox="1"/>
          <p:nvPr>
            <p:ph idx="4" type="body"/>
          </p:nvPr>
        </p:nvSpPr>
        <p:spPr>
          <a:xfrm>
            <a:off x="521837" y="1692514"/>
            <a:ext cx="4143763" cy="4037120"/>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7" name="Google Shape;677;p79"/>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t App 2 devices 1 description">
  <p:cSld name="Tablet App 2 devices 1 description">
    <p:spTree>
      <p:nvGrpSpPr>
        <p:cNvPr id="678" name="Shape 678"/>
        <p:cNvGrpSpPr/>
        <p:nvPr/>
      </p:nvGrpSpPr>
      <p:grpSpPr>
        <a:xfrm>
          <a:off x="0" y="0"/>
          <a:ext cx="0" cy="0"/>
          <a:chOff x="0" y="0"/>
          <a:chExt cx="0" cy="0"/>
        </a:xfrm>
      </p:grpSpPr>
      <p:sp>
        <p:nvSpPr>
          <p:cNvPr id="679" name="Google Shape;679;p80"/>
          <p:cNvSpPr txBox="1"/>
          <p:nvPr>
            <p:ph idx="1" type="body"/>
          </p:nvPr>
        </p:nvSpPr>
        <p:spPr>
          <a:xfrm>
            <a:off x="0" y="0"/>
            <a:ext cx="8256000" cy="6858000"/>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0" name="Google Shape;680;p80"/>
          <p:cNvSpPr txBox="1"/>
          <p:nvPr>
            <p:ph type="title"/>
          </p:nvPr>
        </p:nvSpPr>
        <p:spPr>
          <a:xfrm>
            <a:off x="648759" y="515462"/>
            <a:ext cx="54685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80"/>
          <p:cNvSpPr txBox="1"/>
          <p:nvPr>
            <p:ph idx="2" type="body"/>
          </p:nvPr>
        </p:nvSpPr>
        <p:spPr>
          <a:xfrm>
            <a:off x="7803000" y="604800"/>
            <a:ext cx="4233600" cy="5688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2" name="Google Shape;682;p80"/>
          <p:cNvSpPr/>
          <p:nvPr>
            <p:ph idx="3" type="pic"/>
          </p:nvPr>
        </p:nvSpPr>
        <p:spPr>
          <a:xfrm>
            <a:off x="8570698" y="1576372"/>
            <a:ext cx="2787605" cy="375025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 name="Google Shape;683;p80"/>
          <p:cNvSpPr txBox="1"/>
          <p:nvPr>
            <p:ph idx="4" type="body"/>
          </p:nvPr>
        </p:nvSpPr>
        <p:spPr>
          <a:xfrm>
            <a:off x="5770800" y="36000"/>
            <a:ext cx="4784400" cy="66312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80"/>
          <p:cNvSpPr/>
          <p:nvPr>
            <p:ph idx="5" type="pic"/>
          </p:nvPr>
        </p:nvSpPr>
        <p:spPr>
          <a:xfrm>
            <a:off x="6541026" y="1169231"/>
            <a:ext cx="3249949" cy="4372264"/>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5" name="Google Shape;685;p80"/>
          <p:cNvSpPr txBox="1"/>
          <p:nvPr>
            <p:ph idx="6" type="body"/>
          </p:nvPr>
        </p:nvSpPr>
        <p:spPr>
          <a:xfrm>
            <a:off x="647700" y="1105200"/>
            <a:ext cx="5487209"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86" name="Google Shape;686;p80"/>
          <p:cNvCxnSpPr/>
          <p:nvPr/>
        </p:nvCxnSpPr>
        <p:spPr>
          <a:xfrm flipH="1" rot="10800000">
            <a:off x="2078507" y="6640486"/>
            <a:ext cx="9521823" cy="7386"/>
          </a:xfrm>
          <a:prstGeom prst="straightConnector1">
            <a:avLst/>
          </a:prstGeom>
          <a:noFill/>
          <a:ln cap="flat" cmpd="sng" w="9525">
            <a:solidFill>
              <a:srgbClr val="BFBFBF"/>
            </a:solidFill>
            <a:prstDash val="solid"/>
            <a:miter lim="800000"/>
            <a:headEnd len="sm" w="sm" type="none"/>
            <a:tailEnd len="sm" w="sm" type="none"/>
          </a:ln>
        </p:spPr>
      </p:cxnSp>
      <p:sp>
        <p:nvSpPr>
          <p:cNvPr id="687" name="Google Shape;687;p8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688" name="Google Shape;688;p80"/>
          <p:cNvSpPr txBox="1"/>
          <p:nvPr>
            <p:ph idx="7" type="body"/>
          </p:nvPr>
        </p:nvSpPr>
        <p:spPr>
          <a:xfrm>
            <a:off x="521837" y="1705364"/>
            <a:ext cx="5574163"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9" name="Google Shape;689;p8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Tablet App 2 devices 1 description">
  <p:cSld name="Android Tablet App 2 devices 1 description">
    <p:spTree>
      <p:nvGrpSpPr>
        <p:cNvPr id="690" name="Shape 690"/>
        <p:cNvGrpSpPr/>
        <p:nvPr/>
      </p:nvGrpSpPr>
      <p:grpSpPr>
        <a:xfrm>
          <a:off x="0" y="0"/>
          <a:ext cx="0" cy="0"/>
          <a:chOff x="0" y="0"/>
          <a:chExt cx="0" cy="0"/>
        </a:xfrm>
      </p:grpSpPr>
      <p:sp>
        <p:nvSpPr>
          <p:cNvPr id="691" name="Google Shape;691;p81"/>
          <p:cNvSpPr txBox="1"/>
          <p:nvPr>
            <p:ph idx="1" type="body"/>
          </p:nvPr>
        </p:nvSpPr>
        <p:spPr>
          <a:xfrm>
            <a:off x="0" y="0"/>
            <a:ext cx="8256000" cy="6858000"/>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 name="Google Shape;692;p81"/>
          <p:cNvSpPr txBox="1"/>
          <p:nvPr>
            <p:ph type="title"/>
          </p:nvPr>
        </p:nvSpPr>
        <p:spPr>
          <a:xfrm>
            <a:off x="655726" y="515462"/>
            <a:ext cx="54685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81"/>
          <p:cNvSpPr txBox="1"/>
          <p:nvPr>
            <p:ph idx="2" type="body"/>
          </p:nvPr>
        </p:nvSpPr>
        <p:spPr>
          <a:xfrm>
            <a:off x="7803000" y="604800"/>
            <a:ext cx="4233600" cy="5688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81"/>
          <p:cNvSpPr/>
          <p:nvPr>
            <p:ph idx="3" type="pic"/>
          </p:nvPr>
        </p:nvSpPr>
        <p:spPr>
          <a:xfrm>
            <a:off x="8570698" y="1576372"/>
            <a:ext cx="2787605" cy="3750257"/>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5" name="Google Shape;695;p81"/>
          <p:cNvSpPr txBox="1"/>
          <p:nvPr>
            <p:ph idx="4" type="body"/>
          </p:nvPr>
        </p:nvSpPr>
        <p:spPr>
          <a:xfrm>
            <a:off x="5770800" y="36000"/>
            <a:ext cx="4784400" cy="66312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81"/>
          <p:cNvSpPr/>
          <p:nvPr>
            <p:ph idx="5" type="pic"/>
          </p:nvPr>
        </p:nvSpPr>
        <p:spPr>
          <a:xfrm>
            <a:off x="6541026" y="1169231"/>
            <a:ext cx="3249949" cy="4372264"/>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7" name="Google Shape;697;p81"/>
          <p:cNvSpPr txBox="1"/>
          <p:nvPr>
            <p:ph idx="6" type="body"/>
          </p:nvPr>
        </p:nvSpPr>
        <p:spPr>
          <a:xfrm>
            <a:off x="654667" y="1048495"/>
            <a:ext cx="5487209"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98" name="Google Shape;698;p81"/>
          <p:cNvCxnSpPr/>
          <p:nvPr/>
        </p:nvCxnSpPr>
        <p:spPr>
          <a:xfrm flipH="1" rot="10800000">
            <a:off x="2078507" y="6640486"/>
            <a:ext cx="9521823" cy="7386"/>
          </a:xfrm>
          <a:prstGeom prst="straightConnector1">
            <a:avLst/>
          </a:prstGeom>
          <a:noFill/>
          <a:ln cap="flat" cmpd="sng" w="9525">
            <a:solidFill>
              <a:srgbClr val="BFBFBF"/>
            </a:solidFill>
            <a:prstDash val="solid"/>
            <a:miter lim="800000"/>
            <a:headEnd len="sm" w="sm" type="none"/>
            <a:tailEnd len="sm" w="sm" type="none"/>
          </a:ln>
        </p:spPr>
      </p:cxnSp>
      <p:sp>
        <p:nvSpPr>
          <p:cNvPr id="699" name="Google Shape;699;p81"/>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00" name="Google Shape;700;p81"/>
          <p:cNvSpPr txBox="1"/>
          <p:nvPr>
            <p:ph idx="7" type="body"/>
          </p:nvPr>
        </p:nvSpPr>
        <p:spPr>
          <a:xfrm>
            <a:off x="662243" y="1705364"/>
            <a:ext cx="5433757"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81"/>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Agenda page">
  <p:cSld name="2_Agenda page">
    <p:spTree>
      <p:nvGrpSpPr>
        <p:cNvPr id="44" name="Shape 44"/>
        <p:cNvGrpSpPr/>
        <p:nvPr/>
      </p:nvGrpSpPr>
      <p:grpSpPr>
        <a:xfrm>
          <a:off x="0" y="0"/>
          <a:ext cx="0" cy="0"/>
          <a:chOff x="0" y="0"/>
          <a:chExt cx="0" cy="0"/>
        </a:xfrm>
      </p:grpSpPr>
      <p:sp>
        <p:nvSpPr>
          <p:cNvPr id="45" name="Google Shape;45;p10"/>
          <p:cNvSpPr txBox="1"/>
          <p:nvPr>
            <p:ph type="title"/>
          </p:nvPr>
        </p:nvSpPr>
        <p:spPr>
          <a:xfrm>
            <a:off x="664261" y="515462"/>
            <a:ext cx="5245824"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3300"/>
              <a:buFont typeface="Arial"/>
              <a:buNone/>
              <a:defRPr sz="3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6" name="Google Shape;46;p10"/>
          <p:cNvPicPr preferRelativeResize="0"/>
          <p:nvPr/>
        </p:nvPicPr>
        <p:blipFill rotWithShape="1">
          <a:blip r:embed="rId2">
            <a:alphaModFix/>
          </a:blip>
          <a:srcRect b="0" l="28952" r="16180" t="3291"/>
          <a:stretch/>
        </p:blipFill>
        <p:spPr>
          <a:xfrm>
            <a:off x="6362873" y="0"/>
            <a:ext cx="5840776" cy="6858000"/>
          </a:xfrm>
          <a:prstGeom prst="rect">
            <a:avLst/>
          </a:prstGeom>
          <a:noFill/>
          <a:ln>
            <a:noFill/>
          </a:ln>
        </p:spPr>
      </p:pic>
      <p:sp>
        <p:nvSpPr>
          <p:cNvPr id="47" name="Google Shape;47;p10"/>
          <p:cNvSpPr txBox="1"/>
          <p:nvPr>
            <p:ph idx="1" type="body"/>
          </p:nvPr>
        </p:nvSpPr>
        <p:spPr>
          <a:xfrm>
            <a:off x="651475" y="1155292"/>
            <a:ext cx="5258610" cy="286232"/>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9" name="Google Shape;49;p10"/>
          <p:cNvSpPr txBox="1"/>
          <p:nvPr>
            <p:ph idx="2" type="body"/>
          </p:nvPr>
        </p:nvSpPr>
        <p:spPr>
          <a:xfrm>
            <a:off x="659126" y="2144110"/>
            <a:ext cx="4993259" cy="3891078"/>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 name="Google Shape;51;p10"/>
          <p:cNvPicPr preferRelativeResize="0"/>
          <p:nvPr/>
        </p:nvPicPr>
        <p:blipFill rotWithShape="1">
          <a:blip r:embed="rId3">
            <a:alphaModFix/>
          </a:blip>
          <a:srcRect b="0" l="0" r="0" t="0"/>
          <a:stretch/>
        </p:blipFill>
        <p:spPr>
          <a:xfrm>
            <a:off x="5289406" y="228588"/>
            <a:ext cx="1985022" cy="1612435"/>
          </a:xfrm>
          <a:prstGeom prst="rect">
            <a:avLst/>
          </a:prstGeom>
          <a:noFill/>
          <a:ln>
            <a:noFill/>
          </a:ln>
        </p:spPr>
      </p:pic>
      <p:sp>
        <p:nvSpPr>
          <p:cNvPr id="52" name="Google Shape;52;p10"/>
          <p:cNvSpPr txBox="1"/>
          <p:nvPr>
            <p:ph idx="3" type="body"/>
          </p:nvPr>
        </p:nvSpPr>
        <p:spPr>
          <a:xfrm>
            <a:off x="659126" y="1634282"/>
            <a:ext cx="2881312" cy="387927"/>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800"/>
              <a:buNone/>
              <a:defRPr sz="1800">
                <a:solidFill>
                  <a:schemeClr val="lt1"/>
                </a:solidFill>
              </a:defRPr>
            </a:lvl1pPr>
            <a:lvl2pPr indent="-317500" lvl="1" marL="914400" algn="l">
              <a:lnSpc>
                <a:spcPct val="117000"/>
              </a:lnSpc>
              <a:spcBef>
                <a:spcPts val="600"/>
              </a:spcBef>
              <a:spcAft>
                <a:spcPts val="0"/>
              </a:spcAft>
              <a:buSzPts val="1400"/>
              <a:buChar char="•"/>
              <a:defRPr>
                <a:solidFill>
                  <a:schemeClr val="lt1"/>
                </a:solidFill>
              </a:defRPr>
            </a:lvl2pPr>
            <a:lvl3pPr indent="-317500" lvl="2" marL="1371600" algn="l">
              <a:lnSpc>
                <a:spcPct val="90000"/>
              </a:lnSpc>
              <a:spcBef>
                <a:spcPts val="600"/>
              </a:spcBef>
              <a:spcAft>
                <a:spcPts val="0"/>
              </a:spcAft>
              <a:buSzPts val="1400"/>
              <a:buChar char="•"/>
              <a:defRPr>
                <a:solidFill>
                  <a:schemeClr val="lt1"/>
                </a:solidFill>
              </a:defRPr>
            </a:lvl3pPr>
            <a:lvl4pPr indent="-304800" lvl="3" marL="1828800" algn="l">
              <a:lnSpc>
                <a:spcPct val="90000"/>
              </a:lnSpc>
              <a:spcBef>
                <a:spcPts val="600"/>
              </a:spcBef>
              <a:spcAft>
                <a:spcPts val="0"/>
              </a:spcAft>
              <a:buSzPts val="1200"/>
              <a:buChar char="•"/>
              <a:defRPr>
                <a:solidFill>
                  <a:schemeClr val="lt1"/>
                </a:solidFill>
              </a:defRPr>
            </a:lvl4pPr>
            <a:lvl5pPr indent="-304800" lvl="4" marL="2286000" algn="l">
              <a:lnSpc>
                <a:spcPct val="90000"/>
              </a:lnSpc>
              <a:spcBef>
                <a:spcPts val="600"/>
              </a:spcBef>
              <a:spcAft>
                <a:spcPts val="0"/>
              </a:spcAft>
              <a:buSzPts val="12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t App 1 device 1 description">
  <p:cSld name="Tablet App 1 device 1 description">
    <p:spTree>
      <p:nvGrpSpPr>
        <p:cNvPr id="702" name="Shape 702"/>
        <p:cNvGrpSpPr/>
        <p:nvPr/>
      </p:nvGrpSpPr>
      <p:grpSpPr>
        <a:xfrm>
          <a:off x="0" y="0"/>
          <a:ext cx="0" cy="0"/>
          <a:chOff x="0" y="0"/>
          <a:chExt cx="0" cy="0"/>
        </a:xfrm>
      </p:grpSpPr>
      <p:sp>
        <p:nvSpPr>
          <p:cNvPr id="703" name="Google Shape;703;p82"/>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4" name="Google Shape;704;p82"/>
          <p:cNvSpPr txBox="1"/>
          <p:nvPr>
            <p:ph idx="1" type="body"/>
          </p:nvPr>
        </p:nvSpPr>
        <p:spPr>
          <a:xfrm>
            <a:off x="4222800" y="1263600"/>
            <a:ext cx="3758400" cy="52092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5" name="Google Shape;705;p82"/>
          <p:cNvSpPr/>
          <p:nvPr>
            <p:ph idx="2" type="pic"/>
          </p:nvPr>
        </p:nvSpPr>
        <p:spPr>
          <a:xfrm>
            <a:off x="4825585" y="2152650"/>
            <a:ext cx="2553531" cy="343535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6" name="Google Shape;706;p82"/>
          <p:cNvSpPr txBox="1"/>
          <p:nvPr>
            <p:ph idx="3" type="body"/>
          </p:nvPr>
        </p:nvSpPr>
        <p:spPr>
          <a:xfrm>
            <a:off x="647700" y="1072959"/>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82"/>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08" name="Google Shape;708;p82"/>
          <p:cNvSpPr txBox="1"/>
          <p:nvPr>
            <p:ph idx="4" type="body"/>
          </p:nvPr>
        </p:nvSpPr>
        <p:spPr>
          <a:xfrm>
            <a:off x="658959" y="1705364"/>
            <a:ext cx="3887603"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 name="Google Shape;709;p82"/>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t App horizontal device">
  <p:cSld name="Tablet App horizontal device">
    <p:spTree>
      <p:nvGrpSpPr>
        <p:cNvPr id="710" name="Shape 710"/>
        <p:cNvGrpSpPr/>
        <p:nvPr/>
      </p:nvGrpSpPr>
      <p:grpSpPr>
        <a:xfrm>
          <a:off x="0" y="0"/>
          <a:ext cx="0" cy="0"/>
          <a:chOff x="0" y="0"/>
          <a:chExt cx="0" cy="0"/>
        </a:xfrm>
      </p:grpSpPr>
      <p:sp>
        <p:nvSpPr>
          <p:cNvPr id="711" name="Google Shape;711;p83"/>
          <p:cNvSpPr txBox="1"/>
          <p:nvPr>
            <p:ph type="title"/>
          </p:nvPr>
        </p:nvSpPr>
        <p:spPr>
          <a:xfrm>
            <a:off x="648759" y="515462"/>
            <a:ext cx="54685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83"/>
          <p:cNvSpPr txBox="1"/>
          <p:nvPr>
            <p:ph idx="1" type="body"/>
          </p:nvPr>
        </p:nvSpPr>
        <p:spPr>
          <a:xfrm>
            <a:off x="5726317" y="36994"/>
            <a:ext cx="6382800" cy="65880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 name="Google Shape;713;p83"/>
          <p:cNvSpPr/>
          <p:nvPr>
            <p:ph idx="2" type="pic"/>
          </p:nvPr>
        </p:nvSpPr>
        <p:spPr>
          <a:xfrm>
            <a:off x="7176000" y="909000"/>
            <a:ext cx="5016000" cy="48600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4" name="Google Shape;714;p83"/>
          <p:cNvSpPr txBox="1"/>
          <p:nvPr>
            <p:ph idx="3" type="body"/>
          </p:nvPr>
        </p:nvSpPr>
        <p:spPr>
          <a:xfrm>
            <a:off x="647700" y="1105200"/>
            <a:ext cx="5487209"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5" name="Google Shape;715;p83"/>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16" name="Google Shape;716;p83"/>
          <p:cNvSpPr txBox="1"/>
          <p:nvPr>
            <p:ph idx="4" type="body"/>
          </p:nvPr>
        </p:nvSpPr>
        <p:spPr>
          <a:xfrm>
            <a:off x="647700" y="1705364"/>
            <a:ext cx="5574163"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7" name="Google Shape;717;p83"/>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left">
  <p:cSld name="Laptop left">
    <p:spTree>
      <p:nvGrpSpPr>
        <p:cNvPr id="718" name="Shape 718"/>
        <p:cNvGrpSpPr/>
        <p:nvPr/>
      </p:nvGrpSpPr>
      <p:grpSpPr>
        <a:xfrm>
          <a:off x="0" y="0"/>
          <a:ext cx="0" cy="0"/>
          <a:chOff x="0" y="0"/>
          <a:chExt cx="0" cy="0"/>
        </a:xfrm>
      </p:grpSpPr>
      <p:sp>
        <p:nvSpPr>
          <p:cNvPr id="719" name="Google Shape;719;p84"/>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84"/>
          <p:cNvSpPr txBox="1"/>
          <p:nvPr>
            <p:ph idx="1" type="body"/>
          </p:nvPr>
        </p:nvSpPr>
        <p:spPr>
          <a:xfrm>
            <a:off x="367200" y="1652400"/>
            <a:ext cx="7480800" cy="4384800"/>
          </a:xfrm>
          <a:prstGeom prst="rect">
            <a:avLst/>
          </a:prstGeom>
          <a:solidFill>
            <a:srgbClr val="FFFFFF"/>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1" name="Google Shape;721;p84"/>
          <p:cNvSpPr/>
          <p:nvPr>
            <p:ph idx="2" type="pic"/>
          </p:nvPr>
        </p:nvSpPr>
        <p:spPr>
          <a:xfrm>
            <a:off x="1435100" y="2120901"/>
            <a:ext cx="5340349" cy="334645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2" name="Google Shape;722;p84"/>
          <p:cNvSpPr txBox="1"/>
          <p:nvPr>
            <p:ph idx="3" type="body"/>
          </p:nvPr>
        </p:nvSpPr>
        <p:spPr>
          <a:xfrm>
            <a:off x="647700" y="1069868"/>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3" name="Google Shape;723;p84"/>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24" name="Google Shape;724;p84"/>
          <p:cNvSpPr txBox="1"/>
          <p:nvPr>
            <p:ph idx="4" type="body"/>
          </p:nvPr>
        </p:nvSpPr>
        <p:spPr>
          <a:xfrm>
            <a:off x="7439458" y="1705364"/>
            <a:ext cx="4490243" cy="382722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5" name="Google Shape;725;p84"/>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right ">
  <p:cSld name="Laptop right ">
    <p:spTree>
      <p:nvGrpSpPr>
        <p:cNvPr id="726" name="Shape 726"/>
        <p:cNvGrpSpPr/>
        <p:nvPr/>
      </p:nvGrpSpPr>
      <p:grpSpPr>
        <a:xfrm>
          <a:off x="0" y="0"/>
          <a:ext cx="0" cy="0"/>
          <a:chOff x="0" y="0"/>
          <a:chExt cx="0" cy="0"/>
        </a:xfrm>
      </p:grpSpPr>
      <p:sp>
        <p:nvSpPr>
          <p:cNvPr id="727" name="Google Shape;727;p85"/>
          <p:cNvSpPr txBox="1"/>
          <p:nvPr>
            <p:ph idx="1" type="body"/>
          </p:nvPr>
        </p:nvSpPr>
        <p:spPr>
          <a:xfrm>
            <a:off x="0" y="0"/>
            <a:ext cx="12192000" cy="2601913"/>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800"/>
              <a:buNone/>
              <a:defRPr sz="8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8" name="Google Shape;728;p85"/>
          <p:cNvSpPr txBox="1"/>
          <p:nvPr>
            <p:ph idx="2" type="body"/>
          </p:nvPr>
        </p:nvSpPr>
        <p:spPr>
          <a:xfrm>
            <a:off x="6044400" y="349200"/>
            <a:ext cx="6148800" cy="5986800"/>
          </a:xfrm>
          <a:prstGeom prst="rect">
            <a:avLst/>
          </a:prstGeom>
          <a:blipFill rotWithShape="1">
            <a:blip r:embed="rId2">
              <a:alphaModFix/>
            </a:blip>
            <a:stretch>
              <a:fillRect b="0" l="0" r="0" t="0"/>
            </a:stretch>
          </a:blip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9" name="Google Shape;729;p85"/>
          <p:cNvSpPr txBox="1"/>
          <p:nvPr>
            <p:ph type="title"/>
          </p:nvPr>
        </p:nvSpPr>
        <p:spPr>
          <a:xfrm>
            <a:off x="647700" y="515462"/>
            <a:ext cx="6028441"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0" name="Google Shape;730;p85"/>
          <p:cNvSpPr/>
          <p:nvPr>
            <p:ph idx="3" type="pic"/>
          </p:nvPr>
        </p:nvSpPr>
        <p:spPr>
          <a:xfrm>
            <a:off x="7493000" y="984250"/>
            <a:ext cx="4699000" cy="457835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1" name="Google Shape;731;p85"/>
          <p:cNvSpPr txBox="1"/>
          <p:nvPr>
            <p:ph idx="4" type="body"/>
          </p:nvPr>
        </p:nvSpPr>
        <p:spPr>
          <a:xfrm>
            <a:off x="647700" y="1056953"/>
            <a:ext cx="6058709"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85"/>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33" name="Google Shape;733;p85"/>
          <p:cNvSpPr txBox="1"/>
          <p:nvPr>
            <p:ph idx="5" type="body"/>
          </p:nvPr>
        </p:nvSpPr>
        <p:spPr>
          <a:xfrm>
            <a:off x="647700" y="1705364"/>
            <a:ext cx="5574163"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85"/>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centered">
  <p:cSld name="Laptop centered">
    <p:spTree>
      <p:nvGrpSpPr>
        <p:cNvPr id="735" name="Shape 735"/>
        <p:cNvGrpSpPr/>
        <p:nvPr/>
      </p:nvGrpSpPr>
      <p:grpSpPr>
        <a:xfrm>
          <a:off x="0" y="0"/>
          <a:ext cx="0" cy="0"/>
          <a:chOff x="0" y="0"/>
          <a:chExt cx="0" cy="0"/>
        </a:xfrm>
      </p:grpSpPr>
      <p:sp>
        <p:nvSpPr>
          <p:cNvPr id="736" name="Google Shape;736;p86"/>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7" name="Google Shape;737;p86"/>
          <p:cNvSpPr txBox="1"/>
          <p:nvPr>
            <p:ph idx="1" type="body"/>
          </p:nvPr>
        </p:nvSpPr>
        <p:spPr>
          <a:xfrm>
            <a:off x="2133249" y="1411200"/>
            <a:ext cx="7930800" cy="4698000"/>
          </a:xfrm>
          <a:prstGeom prst="rect">
            <a:avLst/>
          </a:prstGeom>
          <a:solidFill>
            <a:srgbClr val="FFFFFF"/>
          </a:solidFill>
          <a:ln cap="flat" cmpd="sng" w="9525">
            <a:solidFill>
              <a:schemeClr val="lt1">
                <a:alpha val="0"/>
              </a:schemeClr>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600"/>
              <a:buNone/>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 name="Google Shape;738;p86"/>
          <p:cNvSpPr/>
          <p:nvPr>
            <p:ph idx="2" type="pic"/>
          </p:nvPr>
        </p:nvSpPr>
        <p:spPr>
          <a:xfrm>
            <a:off x="3263900" y="1911350"/>
            <a:ext cx="5664200" cy="3581400"/>
          </a:xfrm>
          <a:prstGeom prst="rect">
            <a:avLst/>
          </a:prstGeom>
          <a:noFill/>
          <a:ln>
            <a:noFill/>
          </a:ln>
        </p:spPr>
        <p:txBody>
          <a:bodyPr anchorCtr="0" anchor="t" bIns="45700" lIns="91425" spcFirstLastPara="1" rIns="91425" wrap="square" tIns="45700">
            <a:noAutofit/>
          </a:bodyPr>
          <a:lstStyle>
            <a:lvl1pPr lvl="0" marR="0" rtl="0" algn="l">
              <a:lnSpc>
                <a:spcPct val="117000"/>
              </a:lnSpc>
              <a:spcBef>
                <a:spcPts val="0"/>
              </a:spcBef>
              <a:spcAft>
                <a:spcPts val="0"/>
              </a:spcAft>
              <a:buClr>
                <a:schemeClr val="dk1"/>
              </a:buClr>
              <a:buSzPts val="1600"/>
              <a:buFont typeface="Arial"/>
              <a:buNone/>
              <a:defRPr b="0" i="0" sz="1600" u="none" cap="none" strike="noStrike">
                <a:latin typeface="Arial"/>
                <a:ea typeface="Arial"/>
                <a:cs typeface="Arial"/>
                <a:sym typeface="Arial"/>
              </a:defRPr>
            </a:lvl1pPr>
            <a:lvl2pPr lvl="1"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9" name="Google Shape;739;p86"/>
          <p:cNvSpPr txBox="1"/>
          <p:nvPr>
            <p:ph idx="3" type="body"/>
          </p:nvPr>
        </p:nvSpPr>
        <p:spPr>
          <a:xfrm>
            <a:off x="647700" y="1056953"/>
            <a:ext cx="11001375" cy="344390"/>
          </a:xfrm>
          <a:prstGeom prst="rect">
            <a:avLst/>
          </a:prstGeom>
          <a:noFill/>
          <a:ln>
            <a:noFill/>
          </a:ln>
        </p:spPr>
        <p:txBody>
          <a:bodyPr anchorCtr="0" anchor="t" bIns="45700" lIns="91425" spcFirstLastPara="1" rIns="91425" wrap="square" tIns="45700">
            <a:noAutofit/>
          </a:bodyPr>
          <a:lstStyle>
            <a:lvl1pPr indent="-228600" lvl="0" marL="457200" algn="l">
              <a:lnSpc>
                <a:spcPct val="117000"/>
              </a:lnSpc>
              <a:spcBef>
                <a:spcPts val="0"/>
              </a:spcBef>
              <a:spcAft>
                <a:spcPts val="0"/>
              </a:spcAft>
              <a:buSzPts val="1400"/>
              <a:buNone/>
              <a:defRPr sz="1400"/>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 name="Google Shape;740;p86"/>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741" name="Google Shape;741;p86"/>
          <p:cNvSpPr txBox="1"/>
          <p:nvPr>
            <p:ph idx="4" type="body"/>
          </p:nvPr>
        </p:nvSpPr>
        <p:spPr>
          <a:xfrm>
            <a:off x="633137" y="1705364"/>
            <a:ext cx="1832257"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86"/>
          <p:cNvSpPr txBox="1"/>
          <p:nvPr>
            <p:ph idx="5" type="body"/>
          </p:nvPr>
        </p:nvSpPr>
        <p:spPr>
          <a:xfrm>
            <a:off x="9851278" y="1705364"/>
            <a:ext cx="1832257" cy="4372264"/>
          </a:xfrm>
          <a:prstGeom prst="rect">
            <a:avLst/>
          </a:prstGeom>
          <a:noFill/>
          <a:ln>
            <a:noFill/>
          </a:ln>
        </p:spPr>
        <p:txBody>
          <a:bodyPr anchorCtr="0" anchor="t" bIns="45700" lIns="91425" spcFirstLastPara="1" rIns="91425" wrap="square" tIns="45700">
            <a:noAutofit/>
          </a:bodyPr>
          <a:lstStyle>
            <a:lvl1pPr indent="-317500" lvl="0" marL="457200" algn="l">
              <a:lnSpc>
                <a:spcPct val="117000"/>
              </a:lnSpc>
              <a:spcBef>
                <a:spcPts val="0"/>
              </a:spcBef>
              <a:spcAft>
                <a:spcPts val="0"/>
              </a:spcAft>
              <a:buSzPts val="1400"/>
              <a:buChar char="•"/>
              <a:defRPr sz="1400"/>
            </a:lvl1pPr>
            <a:lvl2pPr indent="-317500" lvl="1" marL="914400" algn="l">
              <a:lnSpc>
                <a:spcPct val="117000"/>
              </a:lnSpc>
              <a:spcBef>
                <a:spcPts val="600"/>
              </a:spcBef>
              <a:spcAft>
                <a:spcPts val="0"/>
              </a:spcAft>
              <a:buSzPts val="1400"/>
              <a:buChar char="•"/>
              <a:defRPr sz="1400"/>
            </a:lvl2pPr>
            <a:lvl3pPr indent="-317500" lvl="2" marL="1371600" algn="l">
              <a:lnSpc>
                <a:spcPct val="90000"/>
              </a:lnSpc>
              <a:spcBef>
                <a:spcPts val="600"/>
              </a:spcBef>
              <a:spcAft>
                <a:spcPts val="0"/>
              </a:spcAft>
              <a:buSzPts val="1400"/>
              <a:buChar char="•"/>
              <a:defRPr sz="1400"/>
            </a:lvl3pPr>
            <a:lvl4pPr indent="-317500" lvl="3" marL="1828800" algn="l">
              <a:lnSpc>
                <a:spcPct val="90000"/>
              </a:lnSpc>
              <a:spcBef>
                <a:spcPts val="600"/>
              </a:spcBef>
              <a:spcAft>
                <a:spcPts val="0"/>
              </a:spcAft>
              <a:buSzPts val="1400"/>
              <a:buChar char="•"/>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 name="Google Shape;743;p86"/>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Headline Body Content">
  <p:cSld name="3_Headline Body Content">
    <p:spTree>
      <p:nvGrpSpPr>
        <p:cNvPr id="53" name="Shape 53"/>
        <p:cNvGrpSpPr/>
        <p:nvPr/>
      </p:nvGrpSpPr>
      <p:grpSpPr>
        <a:xfrm>
          <a:off x="0" y="0"/>
          <a:ext cx="0" cy="0"/>
          <a:chOff x="0" y="0"/>
          <a:chExt cx="0" cy="0"/>
        </a:xfrm>
      </p:grpSpPr>
      <p:sp>
        <p:nvSpPr>
          <p:cNvPr id="54" name="Google Shape;54;p11"/>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lvl1pPr indent="-342900" lvl="0" marL="457200" algn="l">
              <a:lnSpc>
                <a:spcPct val="117000"/>
              </a:lnSpc>
              <a:spcBef>
                <a:spcPts val="0"/>
              </a:spcBef>
              <a:spcAft>
                <a:spcPts val="0"/>
              </a:spcAft>
              <a:buSzPts val="1800"/>
              <a:buChar char="•"/>
              <a:defRPr/>
            </a:lvl1pPr>
            <a:lvl2pPr indent="-342900" lvl="1" marL="914400" algn="l">
              <a:lnSpc>
                <a:spcPct val="117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6.xml"/><Relationship Id="rId42" Type="http://schemas.openxmlformats.org/officeDocument/2006/relationships/slideLayout" Target="../slideLayouts/slideLayout48.xml"/><Relationship Id="rId41" Type="http://schemas.openxmlformats.org/officeDocument/2006/relationships/slideLayout" Target="../slideLayouts/slideLayout47.xml"/><Relationship Id="rId44" Type="http://schemas.openxmlformats.org/officeDocument/2006/relationships/slideLayout" Target="../slideLayouts/slideLayout50.xml"/><Relationship Id="rId43" Type="http://schemas.openxmlformats.org/officeDocument/2006/relationships/slideLayout" Target="../slideLayouts/slideLayout49.xml"/><Relationship Id="rId46" Type="http://schemas.openxmlformats.org/officeDocument/2006/relationships/slideLayout" Target="../slideLayouts/slideLayout52.xml"/><Relationship Id="rId45" Type="http://schemas.openxmlformats.org/officeDocument/2006/relationships/slideLayout" Target="../slideLayouts/slideLayout51.xml"/><Relationship Id="rId1" Type="http://schemas.openxmlformats.org/officeDocument/2006/relationships/image" Target="../media/image1.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48" Type="http://schemas.openxmlformats.org/officeDocument/2006/relationships/slideLayout" Target="../slideLayouts/slideLayout54.xml"/><Relationship Id="rId47" Type="http://schemas.openxmlformats.org/officeDocument/2006/relationships/slideLayout" Target="../slideLayouts/slideLayout53.xml"/><Relationship Id="rId49" Type="http://schemas.openxmlformats.org/officeDocument/2006/relationships/slideLayout" Target="../slideLayouts/slideLayout5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73" Type="http://schemas.openxmlformats.org/officeDocument/2006/relationships/slideLayout" Target="../slideLayouts/slideLayout79.xml"/><Relationship Id="rId72" Type="http://schemas.openxmlformats.org/officeDocument/2006/relationships/slideLayout" Target="../slideLayouts/slideLayout78.xml"/><Relationship Id="rId31" Type="http://schemas.openxmlformats.org/officeDocument/2006/relationships/slideLayout" Target="../slideLayouts/slideLayout37.xml"/><Relationship Id="rId75" Type="http://schemas.openxmlformats.org/officeDocument/2006/relationships/slideLayout" Target="../slideLayouts/slideLayout81.xml"/><Relationship Id="rId30" Type="http://schemas.openxmlformats.org/officeDocument/2006/relationships/slideLayout" Target="../slideLayouts/slideLayout36.xml"/><Relationship Id="rId74" Type="http://schemas.openxmlformats.org/officeDocument/2006/relationships/slideLayout" Target="../slideLayouts/slideLayout80.xml"/><Relationship Id="rId33" Type="http://schemas.openxmlformats.org/officeDocument/2006/relationships/slideLayout" Target="../slideLayouts/slideLayout39.xml"/><Relationship Id="rId77" Type="http://schemas.openxmlformats.org/officeDocument/2006/relationships/slideLayout" Target="../slideLayouts/slideLayout83.xml"/><Relationship Id="rId32" Type="http://schemas.openxmlformats.org/officeDocument/2006/relationships/slideLayout" Target="../slideLayouts/slideLayout38.xml"/><Relationship Id="rId76" Type="http://schemas.openxmlformats.org/officeDocument/2006/relationships/slideLayout" Target="../slideLayouts/slideLayout82.xml"/><Relationship Id="rId35" Type="http://schemas.openxmlformats.org/officeDocument/2006/relationships/slideLayout" Target="../slideLayouts/slideLayout41.xml"/><Relationship Id="rId79" Type="http://schemas.openxmlformats.org/officeDocument/2006/relationships/theme" Target="../theme/theme1.xml"/><Relationship Id="rId34" Type="http://schemas.openxmlformats.org/officeDocument/2006/relationships/slideLayout" Target="../slideLayouts/slideLayout40.xml"/><Relationship Id="rId78" Type="http://schemas.openxmlformats.org/officeDocument/2006/relationships/slideLayout" Target="../slideLayouts/slideLayout84.xml"/><Relationship Id="rId71" Type="http://schemas.openxmlformats.org/officeDocument/2006/relationships/slideLayout" Target="../slideLayouts/slideLayout77.xml"/><Relationship Id="rId70" Type="http://schemas.openxmlformats.org/officeDocument/2006/relationships/slideLayout" Target="../slideLayouts/slideLayout76.xml"/><Relationship Id="rId37" Type="http://schemas.openxmlformats.org/officeDocument/2006/relationships/slideLayout" Target="../slideLayouts/slideLayout43.xml"/><Relationship Id="rId36" Type="http://schemas.openxmlformats.org/officeDocument/2006/relationships/slideLayout" Target="../slideLayouts/slideLayout42.xml"/><Relationship Id="rId39" Type="http://schemas.openxmlformats.org/officeDocument/2006/relationships/slideLayout" Target="../slideLayouts/slideLayout45.xml"/><Relationship Id="rId38" Type="http://schemas.openxmlformats.org/officeDocument/2006/relationships/slideLayout" Target="../slideLayouts/slideLayout44.xml"/><Relationship Id="rId62" Type="http://schemas.openxmlformats.org/officeDocument/2006/relationships/slideLayout" Target="../slideLayouts/slideLayout68.xml"/><Relationship Id="rId61" Type="http://schemas.openxmlformats.org/officeDocument/2006/relationships/slideLayout" Target="../slideLayouts/slideLayout67.xml"/><Relationship Id="rId20" Type="http://schemas.openxmlformats.org/officeDocument/2006/relationships/slideLayout" Target="../slideLayouts/slideLayout26.xml"/><Relationship Id="rId64" Type="http://schemas.openxmlformats.org/officeDocument/2006/relationships/slideLayout" Target="../slideLayouts/slideLayout70.xml"/><Relationship Id="rId63" Type="http://schemas.openxmlformats.org/officeDocument/2006/relationships/slideLayout" Target="../slideLayouts/slideLayout69.xml"/><Relationship Id="rId22" Type="http://schemas.openxmlformats.org/officeDocument/2006/relationships/slideLayout" Target="../slideLayouts/slideLayout28.xml"/><Relationship Id="rId66" Type="http://schemas.openxmlformats.org/officeDocument/2006/relationships/slideLayout" Target="../slideLayouts/slideLayout72.xml"/><Relationship Id="rId21" Type="http://schemas.openxmlformats.org/officeDocument/2006/relationships/slideLayout" Target="../slideLayouts/slideLayout27.xml"/><Relationship Id="rId65" Type="http://schemas.openxmlformats.org/officeDocument/2006/relationships/slideLayout" Target="../slideLayouts/slideLayout71.xml"/><Relationship Id="rId24" Type="http://schemas.openxmlformats.org/officeDocument/2006/relationships/slideLayout" Target="../slideLayouts/slideLayout30.xml"/><Relationship Id="rId68" Type="http://schemas.openxmlformats.org/officeDocument/2006/relationships/slideLayout" Target="../slideLayouts/slideLayout74.xml"/><Relationship Id="rId23" Type="http://schemas.openxmlformats.org/officeDocument/2006/relationships/slideLayout" Target="../slideLayouts/slideLayout29.xml"/><Relationship Id="rId67" Type="http://schemas.openxmlformats.org/officeDocument/2006/relationships/slideLayout" Target="../slideLayouts/slideLayout73.xml"/><Relationship Id="rId60" Type="http://schemas.openxmlformats.org/officeDocument/2006/relationships/slideLayout" Target="../slideLayouts/slideLayout66.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69" Type="http://schemas.openxmlformats.org/officeDocument/2006/relationships/slideLayout" Target="../slideLayouts/slideLayout75.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29" Type="http://schemas.openxmlformats.org/officeDocument/2006/relationships/slideLayout" Target="../slideLayouts/slideLayout35.xml"/><Relationship Id="rId51" Type="http://schemas.openxmlformats.org/officeDocument/2006/relationships/slideLayout" Target="../slideLayouts/slideLayout57.xml"/><Relationship Id="rId50" Type="http://schemas.openxmlformats.org/officeDocument/2006/relationships/slideLayout" Target="../slideLayouts/slideLayout56.xml"/><Relationship Id="rId53" Type="http://schemas.openxmlformats.org/officeDocument/2006/relationships/slideLayout" Target="../slideLayouts/slideLayout59.xml"/><Relationship Id="rId52" Type="http://schemas.openxmlformats.org/officeDocument/2006/relationships/slideLayout" Target="../slideLayouts/slideLayout58.xml"/><Relationship Id="rId11" Type="http://schemas.openxmlformats.org/officeDocument/2006/relationships/slideLayout" Target="../slideLayouts/slideLayout17.xml"/><Relationship Id="rId55" Type="http://schemas.openxmlformats.org/officeDocument/2006/relationships/slideLayout" Target="../slideLayouts/slideLayout61.xml"/><Relationship Id="rId10" Type="http://schemas.openxmlformats.org/officeDocument/2006/relationships/slideLayout" Target="../slideLayouts/slideLayout16.xml"/><Relationship Id="rId54" Type="http://schemas.openxmlformats.org/officeDocument/2006/relationships/slideLayout" Target="../slideLayouts/slideLayout60.xml"/><Relationship Id="rId13" Type="http://schemas.openxmlformats.org/officeDocument/2006/relationships/slideLayout" Target="../slideLayouts/slideLayout19.xml"/><Relationship Id="rId57" Type="http://schemas.openxmlformats.org/officeDocument/2006/relationships/slideLayout" Target="../slideLayouts/slideLayout63.xml"/><Relationship Id="rId12" Type="http://schemas.openxmlformats.org/officeDocument/2006/relationships/slideLayout" Target="../slideLayouts/slideLayout18.xml"/><Relationship Id="rId56" Type="http://schemas.openxmlformats.org/officeDocument/2006/relationships/slideLayout" Target="../slideLayouts/slideLayout62.xml"/><Relationship Id="rId15" Type="http://schemas.openxmlformats.org/officeDocument/2006/relationships/slideLayout" Target="../slideLayouts/slideLayout21.xml"/><Relationship Id="rId59" Type="http://schemas.openxmlformats.org/officeDocument/2006/relationships/slideLayout" Target="../slideLayouts/slideLayout65.xml"/><Relationship Id="rId14" Type="http://schemas.openxmlformats.org/officeDocument/2006/relationships/slideLayout" Target="../slideLayouts/slideLayout20.xml"/><Relationship Id="rId58" Type="http://schemas.openxmlformats.org/officeDocument/2006/relationships/slideLayout" Target="../slideLayouts/slideLayout6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9" Type="http://schemas.openxmlformats.org/officeDocument/2006/relationships/slideLayout" Target="../slideLayouts/slideLayout25.xml"/><Relationship Id="rId1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 name="Shape 37"/>
        <p:cNvGrpSpPr/>
        <p:nvPr/>
      </p:nvGrpSpPr>
      <p:grpSpPr>
        <a:xfrm>
          <a:off x="0" y="0"/>
          <a:ext cx="0" cy="0"/>
          <a:chOff x="0" y="0"/>
          <a:chExt cx="0" cy="0"/>
        </a:xfrm>
      </p:grpSpPr>
      <p:cxnSp>
        <p:nvCxnSpPr>
          <p:cNvPr id="38" name="Google Shape;38;p9"/>
          <p:cNvCxnSpPr/>
          <p:nvPr/>
        </p:nvCxnSpPr>
        <p:spPr>
          <a:xfrm>
            <a:off x="1057275" y="6640486"/>
            <a:ext cx="10543055"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9"/>
          <p:cNvSpPr txBox="1"/>
          <p:nvPr/>
        </p:nvSpPr>
        <p:spPr>
          <a:xfrm>
            <a:off x="11464814" y="6455881"/>
            <a:ext cx="46488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BFBFBF"/>
                </a:solidFill>
                <a:latin typeface="Arial"/>
                <a:ea typeface="Arial"/>
                <a:cs typeface="Arial"/>
                <a:sym typeface="Arial"/>
              </a:rPr>
              <a:t>‹#›</a:t>
            </a:fld>
            <a:endParaRPr sz="1000">
              <a:solidFill>
                <a:srgbClr val="BFBFBF"/>
              </a:solidFill>
              <a:latin typeface="Arial"/>
              <a:ea typeface="Arial"/>
              <a:cs typeface="Arial"/>
              <a:sym typeface="Arial"/>
            </a:endParaRPr>
          </a:p>
        </p:txBody>
      </p:sp>
      <p:sp>
        <p:nvSpPr>
          <p:cNvPr id="40" name="Google Shape;40;p9"/>
          <p:cNvSpPr txBox="1"/>
          <p:nvPr>
            <p:ph type="title"/>
          </p:nvPr>
        </p:nvSpPr>
        <p:spPr>
          <a:xfrm>
            <a:off x="647700" y="529170"/>
            <a:ext cx="11117083" cy="60016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2"/>
              </a:buClr>
              <a:buSzPts val="3300"/>
              <a:buFont typeface="Arial"/>
              <a:buNone/>
              <a:defRPr b="0" i="0" sz="33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9"/>
          <p:cNvSpPr txBox="1"/>
          <p:nvPr>
            <p:ph idx="1" type="body"/>
          </p:nvPr>
        </p:nvSpPr>
        <p:spPr>
          <a:xfrm>
            <a:off x="647700" y="1395430"/>
            <a:ext cx="11139054" cy="4678878"/>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17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17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2" name="Google Shape;42;p9"/>
          <p:cNvPicPr preferRelativeResize="0"/>
          <p:nvPr/>
        </p:nvPicPr>
        <p:blipFill rotWithShape="1">
          <a:blip r:embed="rId1">
            <a:alphaModFix/>
          </a:blip>
          <a:srcRect b="0" l="0" r="0" t="0"/>
          <a:stretch/>
        </p:blipFill>
        <p:spPr>
          <a:xfrm>
            <a:off x="276316" y="6455881"/>
            <a:ext cx="772735" cy="297646"/>
          </a:xfrm>
          <a:prstGeom prst="rect">
            <a:avLst/>
          </a:prstGeom>
          <a:noFill/>
          <a:ln>
            <a:noFill/>
          </a:ln>
        </p:spPr>
      </p:pic>
      <p:sp>
        <p:nvSpPr>
          <p:cNvPr id="43" name="Google Shape;43;p9"/>
          <p:cNvSpPr txBox="1"/>
          <p:nvPr>
            <p:ph idx="11" type="ftr"/>
          </p:nvPr>
        </p:nvSpPr>
        <p:spPr>
          <a:xfrm>
            <a:off x="1049051" y="6492875"/>
            <a:ext cx="782035" cy="365125"/>
          </a:xfrm>
          <a:prstGeom prst="rect">
            <a:avLst/>
          </a:prstGeom>
          <a:solidFill>
            <a:schemeClr val="lt1"/>
          </a:solid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800">
                <a:solidFill>
                  <a:srgbClr val="AEABAB"/>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408">
          <p15:clr>
            <a:srgbClr val="F26B43"/>
          </p15:clr>
        </p15:guide>
        <p15:guide id="4" orient="horz" pos="624">
          <p15:clr>
            <a:srgbClr val="F26B43"/>
          </p15:clr>
        </p15:guide>
        <p15:guide id="5" orient="horz" pos="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7.png"/><Relationship Id="rId5" Type="http://schemas.openxmlformats.org/officeDocument/2006/relationships/hyperlink" Target="https://docs.alfresco.com/sie/concepts/solr-shard-overview.html" TargetMode="External"/><Relationship Id="rId6" Type="http://schemas.openxmlformats.org/officeDocument/2006/relationships/hyperlink" Target="https://docs.alfresco.com/sie/concepts/solr-replication.html" TargetMode="External"/><Relationship Id="rId7" Type="http://schemas.openxmlformats.org/officeDocument/2006/relationships/hyperlink" Target="https://docs.alfresco.com/sie/tasks/solr-install.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docs.alfresco.com/search-community/concepts/solr-install-config.html" TargetMode="External"/><Relationship Id="rId4" Type="http://schemas.openxmlformats.org/officeDocument/2006/relationships/hyperlink" Target="https://github.com/Alfresco/SearchServices/tree/master/search-services" TargetMode="External"/><Relationship Id="rId9" Type="http://schemas.openxmlformats.org/officeDocument/2006/relationships/image" Target="../media/image25.png"/><Relationship Id="rId5" Type="http://schemas.openxmlformats.org/officeDocument/2006/relationships/hyperlink" Target="https://github.com/Alfresco/acs-community-deployment/tree/master/docker-compose" TargetMode="External"/><Relationship Id="rId6" Type="http://schemas.openxmlformats.org/officeDocument/2006/relationships/hyperlink" Target="https://github.com/Alfresco/alfresco-docker-installer" TargetMode="External"/><Relationship Id="rId7" Type="http://schemas.openxmlformats.org/officeDocument/2006/relationships/hyperlink" Target="https://github.com/Alfresco/acs-community-deployment/tree/master/helm/alfresco-content-services-community" TargetMode="External"/><Relationship Id="rId8" Type="http://schemas.openxmlformats.org/officeDocument/2006/relationships/image" Target="../media/image22.png"/><Relationship Id="rId11" Type="http://schemas.openxmlformats.org/officeDocument/2006/relationships/image" Target="../media/image26.png"/><Relationship Id="rId10"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issues.alfresco.com/jira/browse/SEARCH-2289" TargetMode="External"/><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docs.alfresco.com/6.2/concepts/scheduled-jobs.html" TargetMode="External"/><Relationship Id="rId4" Type="http://schemas.openxmlformats.org/officeDocument/2006/relationships/hyperlink" Target="https://docs.alfresco.com/6.2/concepts/maincomponents-disable.html" TargetMode="External"/><Relationship Id="rId5" Type="http://schemas.openxmlformats.org/officeDocument/2006/relationships/hyperlink" Target="https://docs.alfresco.com/6.2/concepts/subsystem-categories.html" TargetMode="External"/><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hub.alfresco.com/t5/alfresco-content-services-blog/alfresco-6-profiling-with-docker/ba-p/295846" TargetMode="External"/><Relationship Id="rId9" Type="http://schemas.openxmlformats.org/officeDocument/2006/relationships/image" Target="../media/image22.png"/><Relationship Id="rId5" Type="http://schemas.openxmlformats.org/officeDocument/2006/relationships/hyperlink" Target="https://github.com/aborroy/alfresco-6-profiling" TargetMode="External"/><Relationship Id="rId6" Type="http://schemas.openxmlformats.org/officeDocument/2006/relationships/hyperlink" Target="https://hub.alfresco.com/t5/alfresco-content-services-blog/monitoring-alfresco-solr-with-prometheus-and-grafana/ba-p/294157" TargetMode="External"/><Relationship Id="rId7" Type="http://schemas.openxmlformats.org/officeDocument/2006/relationships/hyperlink" Target="https://github.com/aborroy/alfresco-solr-monitoring" TargetMode="External"/><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hyperlink" Target="http://127.0.0.1:8083/solr/alfresco/select?indent=on&amp;q=TEXT:%5B*" TargetMode="External"/><Relationship Id="rId5" Type="http://schemas.openxmlformats.org/officeDocument/2006/relationships/hyperlink" Target="http://127.0.0.1:8983/solr/alfresco/select?indent=on&amp;q=TEXT:%5B*" TargetMode="External"/><Relationship Id="rId6" Type="http://schemas.openxmlformats.org/officeDocument/2006/relationships/image" Target="../media/image30.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www.alfresco.com/blogs/power-platform/how-alfresco-powered-12-billion-document-deployment-amazon-web-services" TargetMode="External"/><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docs.alfresco.com/search-enterprise/concepts/solr-shard-approaches.html" TargetMode="External"/><Relationship Id="rId4" Type="http://schemas.openxmlformats.org/officeDocument/2006/relationships/image" Target="../media/image42.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github.com/aborroy/solr-performance-services-repo"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17.pn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17.png"/><Relationship Id="rId6"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nathanmcminn.com/2017/01/11/alfresco-and-solr-search-reindexing-and-index-cluster-size/" TargetMode="External"/><Relationship Id="rId4" Type="http://schemas.openxmlformats.org/officeDocument/2006/relationships/hyperlink" Target="https://www.slideshare.net/JosePortillo26/jose-portillo-dev-con-presentation-1138" TargetMode="External"/><Relationship Id="rId9" Type="http://schemas.openxmlformats.org/officeDocument/2006/relationships/hyperlink" Target="https://www.alfresco.com/technical-whitepaper/alfresco-content-services-solr-deployment-options" TargetMode="External"/><Relationship Id="rId5" Type="http://schemas.openxmlformats.org/officeDocument/2006/relationships/hyperlink" Target="https://www.slideshare.net/angelborroy/2019-dev-con115angelborroy" TargetMode="External"/><Relationship Id="rId6" Type="http://schemas.openxmlformats.org/officeDocument/2006/relationships/hyperlink" Target="https://blog.xenit.eu/blog/ethias-sharding" TargetMode="External"/><Relationship Id="rId7" Type="http://schemas.openxmlformats.org/officeDocument/2006/relationships/hyperlink" Target="https://hub.alfresco.com/t5/alfresco-content-services-blog/large-repository-upgrades/ba-p/287877" TargetMode="External"/><Relationship Id="rId8" Type="http://schemas.openxmlformats.org/officeDocument/2006/relationships/hyperlink" Target="https://hub.alfresco.com/t5/alfresco-content-services-blog/scaling-search-with-db-id-range/ba-p/287900" TargetMode="External"/><Relationship Id="rId11" Type="http://schemas.openxmlformats.org/officeDocument/2006/relationships/hyperlink" Target="https://docs.alfresco.com/6.2/concepts/upgrade-path.html" TargetMode="External"/><Relationship Id="rId10" Type="http://schemas.openxmlformats.org/officeDocument/2006/relationships/hyperlink" Target="https://www.alfresco.com/technical-whitepaper/alfresco-content-services-solr-deployment-example-aw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docs.alfresco.com/search-community/concepts/solrcore-properties-file.html" TargetMode="External"/><Relationship Id="rId4" Type="http://schemas.openxmlformats.org/officeDocument/2006/relationships/hyperlink" Target="https://docs.alfresco.com/community/concepts/admin-indexes.html" TargetMode="External"/><Relationship Id="rId5" Type="http://schemas.openxmlformats.org/officeDocument/2006/relationships/hyperlink" Target="https://docs.alfresco.com/community/references/dev-extension-points-content-model-define-and-deploy.html" TargetMode="External"/><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localhost:8983/solr/admin/cores?action=reindex&amp;query=TYPE:person"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87"/>
          <p:cNvSpPr txBox="1"/>
          <p:nvPr/>
        </p:nvSpPr>
        <p:spPr>
          <a:xfrm>
            <a:off x="9508064" y="4003845"/>
            <a:ext cx="229205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Angel Borroy</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Tom Page</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10</a:t>
            </a:r>
            <a:r>
              <a:rPr baseline="30000" lang="en-US" sz="2000">
                <a:solidFill>
                  <a:schemeClr val="dk1"/>
                </a:solidFill>
                <a:latin typeface="Arial"/>
                <a:ea typeface="Arial"/>
                <a:cs typeface="Arial"/>
                <a:sym typeface="Arial"/>
              </a:rPr>
              <a:t>th</a:t>
            </a:r>
            <a:r>
              <a:rPr lang="en-US" sz="2000">
                <a:solidFill>
                  <a:schemeClr val="dk1"/>
                </a:solidFill>
                <a:latin typeface="Arial"/>
                <a:ea typeface="Arial"/>
                <a:cs typeface="Arial"/>
                <a:sym typeface="Arial"/>
              </a:rPr>
              <a:t> June 2020</a:t>
            </a:r>
            <a:endParaRPr/>
          </a:p>
        </p:txBody>
      </p:sp>
      <p:sp>
        <p:nvSpPr>
          <p:cNvPr id="749" name="Google Shape;749;p87"/>
          <p:cNvSpPr txBox="1"/>
          <p:nvPr>
            <p:ph idx="1" type="body"/>
          </p:nvPr>
        </p:nvSpPr>
        <p:spPr>
          <a:xfrm>
            <a:off x="5114092" y="546015"/>
            <a:ext cx="6112708" cy="237757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500"/>
              <a:buNone/>
            </a:pPr>
            <a:r>
              <a:rPr lang="en-US"/>
              <a:t>(Re)Indexing Large Repositories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96"/>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Deployment alternatives</a:t>
            </a:r>
            <a:endParaRPr/>
          </a:p>
        </p:txBody>
      </p:sp>
      <p:pic>
        <p:nvPicPr>
          <p:cNvPr id="826" name="Google Shape;826;p96"/>
          <p:cNvPicPr preferRelativeResize="0"/>
          <p:nvPr/>
        </p:nvPicPr>
        <p:blipFill>
          <a:blip r:embed="rId3">
            <a:alphaModFix/>
          </a:blip>
          <a:stretch>
            <a:fillRect/>
          </a:stretch>
        </p:blipFill>
        <p:spPr>
          <a:xfrm>
            <a:off x="10867125" y="85125"/>
            <a:ext cx="1157875" cy="1157875"/>
          </a:xfrm>
          <a:prstGeom prst="rect">
            <a:avLst/>
          </a:prstGeom>
          <a:noFill/>
          <a:ln>
            <a:noFill/>
          </a:ln>
        </p:spPr>
      </p:pic>
      <p:pic>
        <p:nvPicPr>
          <p:cNvPr id="827" name="Google Shape;827;p96"/>
          <p:cNvPicPr preferRelativeResize="0"/>
          <p:nvPr/>
        </p:nvPicPr>
        <p:blipFill>
          <a:blip r:embed="rId4">
            <a:alphaModFix/>
          </a:blip>
          <a:stretch>
            <a:fillRect/>
          </a:stretch>
        </p:blipFill>
        <p:spPr>
          <a:xfrm>
            <a:off x="0" y="1918463"/>
            <a:ext cx="12192001" cy="3783063"/>
          </a:xfrm>
          <a:prstGeom prst="rect">
            <a:avLst/>
          </a:prstGeom>
          <a:noFill/>
          <a:ln>
            <a:noFill/>
          </a:ln>
        </p:spPr>
      </p:pic>
      <p:sp>
        <p:nvSpPr>
          <p:cNvPr id="828" name="Google Shape;828;p96"/>
          <p:cNvSpPr txBox="1"/>
          <p:nvPr/>
        </p:nvSpPr>
        <p:spPr>
          <a:xfrm>
            <a:off x="3340150" y="1624000"/>
            <a:ext cx="44904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hlinkClick r:id="rId5"/>
              </a:rPr>
              <a:t>https://docs.alfresco.com/sie/concepts/solr-shard-overview.html</a:t>
            </a:r>
            <a:r>
              <a:rPr lang="en-US" sz="1200"/>
              <a:t> </a:t>
            </a:r>
            <a:endParaRPr sz="1200"/>
          </a:p>
        </p:txBody>
      </p:sp>
      <p:sp>
        <p:nvSpPr>
          <p:cNvPr id="829" name="Google Shape;829;p96"/>
          <p:cNvSpPr txBox="1"/>
          <p:nvPr/>
        </p:nvSpPr>
        <p:spPr>
          <a:xfrm>
            <a:off x="7830550" y="5701525"/>
            <a:ext cx="41406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hlinkClick r:id="rId6"/>
              </a:rPr>
              <a:t>https://docs.alfresco.com/sie/concepts/solr-replication.html</a:t>
            </a:r>
            <a:r>
              <a:rPr lang="en-US" sz="1200"/>
              <a:t> </a:t>
            </a:r>
            <a:endParaRPr sz="1200"/>
          </a:p>
        </p:txBody>
      </p:sp>
      <p:cxnSp>
        <p:nvCxnSpPr>
          <p:cNvPr id="830" name="Google Shape;830;p96"/>
          <p:cNvCxnSpPr/>
          <p:nvPr/>
        </p:nvCxnSpPr>
        <p:spPr>
          <a:xfrm>
            <a:off x="3082500" y="1334225"/>
            <a:ext cx="0" cy="5069700"/>
          </a:xfrm>
          <a:prstGeom prst="straightConnector1">
            <a:avLst/>
          </a:prstGeom>
          <a:noFill/>
          <a:ln cap="flat" cmpd="sng" w="9525">
            <a:solidFill>
              <a:schemeClr val="dk2"/>
            </a:solidFill>
            <a:prstDash val="dot"/>
            <a:round/>
            <a:headEnd len="med" w="med" type="none"/>
            <a:tailEnd len="med" w="med" type="none"/>
          </a:ln>
        </p:spPr>
      </p:cxnSp>
      <p:sp>
        <p:nvSpPr>
          <p:cNvPr id="831" name="Google Shape;831;p96"/>
          <p:cNvSpPr txBox="1"/>
          <p:nvPr/>
        </p:nvSpPr>
        <p:spPr>
          <a:xfrm>
            <a:off x="147225" y="5386625"/>
            <a:ext cx="3579300" cy="414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hlinkClick r:id="rId7"/>
              </a:rPr>
              <a:t>https://docs.alfresco.com/sie/tasks/solr-install.html</a:t>
            </a:r>
            <a:r>
              <a:rPr lang="en-US" sz="1200"/>
              <a:t>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97"/>
          <p:cNvSpPr txBox="1"/>
          <p:nvPr>
            <p:ph idx="1" type="body"/>
          </p:nvPr>
        </p:nvSpPr>
        <p:spPr>
          <a:xfrm>
            <a:off x="2024325" y="1299375"/>
            <a:ext cx="95328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t/>
            </a:r>
            <a:endParaRPr/>
          </a:p>
          <a:p>
            <a:pPr indent="-298450" lvl="0" marL="285750" rtl="0" algn="l">
              <a:lnSpc>
                <a:spcPct val="117000"/>
              </a:lnSpc>
              <a:spcBef>
                <a:spcPts val="600"/>
              </a:spcBef>
              <a:spcAft>
                <a:spcPts val="0"/>
              </a:spcAft>
              <a:buSzPts val="1800"/>
              <a:buChar char="•"/>
            </a:pPr>
            <a:r>
              <a:rPr lang="en-US" sz="1800"/>
              <a:t>Using the </a:t>
            </a:r>
            <a:r>
              <a:rPr b="1" lang="en-US" sz="1800"/>
              <a:t>ZIP Distribution</a:t>
            </a:r>
            <a:r>
              <a:rPr lang="en-US" sz="1800"/>
              <a:t> file</a:t>
            </a:r>
            <a:endParaRPr sz="1800"/>
          </a:p>
          <a:p>
            <a:pPr indent="0" lvl="0" marL="285750" rtl="0" algn="l">
              <a:spcBef>
                <a:spcPts val="600"/>
              </a:spcBef>
              <a:spcAft>
                <a:spcPts val="0"/>
              </a:spcAft>
              <a:buNone/>
            </a:pPr>
            <a:r>
              <a:rPr lang="en-US" u="sng">
                <a:solidFill>
                  <a:schemeClr val="hlink"/>
                </a:solidFill>
                <a:hlinkClick r:id="rId3"/>
              </a:rPr>
              <a:t>https://docs.alfresco.com/search-community/concepts/solr-install-config.html</a:t>
            </a:r>
            <a:endParaRPr/>
          </a:p>
          <a:p>
            <a:pPr indent="0" lvl="0" marL="285750" rtl="0" algn="l">
              <a:lnSpc>
                <a:spcPct val="117000"/>
              </a:lnSpc>
              <a:spcBef>
                <a:spcPts val="600"/>
              </a:spcBef>
              <a:spcAft>
                <a:spcPts val="0"/>
              </a:spcAft>
              <a:buNone/>
            </a:pPr>
            <a:r>
              <a:t/>
            </a:r>
            <a:endParaRPr/>
          </a:p>
          <a:p>
            <a:pPr indent="-298450" lvl="0" marL="285750" rtl="0" algn="l">
              <a:lnSpc>
                <a:spcPct val="117000"/>
              </a:lnSpc>
              <a:spcBef>
                <a:spcPts val="600"/>
              </a:spcBef>
              <a:spcAft>
                <a:spcPts val="0"/>
              </a:spcAft>
              <a:buSzPts val="1800"/>
              <a:buChar char="•"/>
            </a:pPr>
            <a:r>
              <a:rPr lang="en-US" sz="1800"/>
              <a:t>Using </a:t>
            </a:r>
            <a:r>
              <a:rPr b="1" lang="en-US" sz="1800"/>
              <a:t>Docker</a:t>
            </a:r>
            <a:r>
              <a:rPr lang="en-US" sz="1800"/>
              <a:t> or </a:t>
            </a:r>
            <a:r>
              <a:rPr b="1" lang="en-US" sz="1800"/>
              <a:t>Docker Compose</a:t>
            </a:r>
            <a:endParaRPr b="1" sz="1800"/>
          </a:p>
          <a:p>
            <a:pPr indent="0" lvl="0" marL="285750" rtl="0" algn="l">
              <a:lnSpc>
                <a:spcPct val="117000"/>
              </a:lnSpc>
              <a:spcBef>
                <a:spcPts val="600"/>
              </a:spcBef>
              <a:spcAft>
                <a:spcPts val="0"/>
              </a:spcAft>
              <a:buNone/>
            </a:pPr>
            <a:r>
              <a:rPr lang="en-US" u="sng">
                <a:solidFill>
                  <a:schemeClr val="hlink"/>
                </a:solidFill>
                <a:hlinkClick r:id="rId4"/>
              </a:rPr>
              <a:t>https://github.com/Alfresco/SearchServices/tree/master/search-services</a:t>
            </a:r>
            <a:r>
              <a:rPr lang="en-US"/>
              <a:t> </a:t>
            </a:r>
            <a:endParaRPr/>
          </a:p>
          <a:p>
            <a:pPr indent="0" lvl="0" marL="285750" rtl="0" algn="l">
              <a:lnSpc>
                <a:spcPct val="117000"/>
              </a:lnSpc>
              <a:spcBef>
                <a:spcPts val="600"/>
              </a:spcBef>
              <a:spcAft>
                <a:spcPts val="0"/>
              </a:spcAft>
              <a:buNone/>
            </a:pPr>
            <a:r>
              <a:rPr lang="en-US" u="sng">
                <a:solidFill>
                  <a:schemeClr val="hlink"/>
                </a:solidFill>
                <a:hlinkClick r:id="rId5"/>
              </a:rPr>
              <a:t>https://github.com/Alfresco/acs-community-deployment/tree/master/docker-compose</a:t>
            </a:r>
            <a:r>
              <a:rPr lang="en-US"/>
              <a:t> </a:t>
            </a:r>
            <a:endParaRPr/>
          </a:p>
          <a:p>
            <a:pPr indent="0" lvl="0" marL="285750" rtl="0" algn="l">
              <a:lnSpc>
                <a:spcPct val="117000"/>
              </a:lnSpc>
              <a:spcBef>
                <a:spcPts val="600"/>
              </a:spcBef>
              <a:spcAft>
                <a:spcPts val="0"/>
              </a:spcAft>
              <a:buNone/>
            </a:pPr>
            <a:r>
              <a:rPr lang="en-US" u="sng">
                <a:solidFill>
                  <a:schemeClr val="hlink"/>
                </a:solidFill>
                <a:hlinkClick r:id="rId6"/>
              </a:rPr>
              <a:t>https://github.com/Alfresco/alfresco-docker-installer</a:t>
            </a:r>
            <a:r>
              <a:rPr lang="en-US"/>
              <a:t> </a:t>
            </a:r>
            <a:endParaRPr/>
          </a:p>
          <a:p>
            <a:pPr indent="0" lvl="0" marL="285750" rtl="0" algn="l">
              <a:lnSpc>
                <a:spcPct val="117000"/>
              </a:lnSpc>
              <a:spcBef>
                <a:spcPts val="600"/>
              </a:spcBef>
              <a:spcAft>
                <a:spcPts val="0"/>
              </a:spcAft>
              <a:buNone/>
            </a:pPr>
            <a:r>
              <a:t/>
            </a:r>
            <a:endParaRPr/>
          </a:p>
          <a:p>
            <a:pPr indent="-298450" lvl="0" marL="285750" rtl="0" algn="l">
              <a:lnSpc>
                <a:spcPct val="117000"/>
              </a:lnSpc>
              <a:spcBef>
                <a:spcPts val="600"/>
              </a:spcBef>
              <a:spcAft>
                <a:spcPts val="0"/>
              </a:spcAft>
              <a:buSzPts val="1800"/>
              <a:buChar char="•"/>
            </a:pPr>
            <a:r>
              <a:rPr lang="en-US" sz="1800"/>
              <a:t>Using </a:t>
            </a:r>
            <a:r>
              <a:rPr b="1" lang="en-US" sz="1800"/>
              <a:t>Kubernetes</a:t>
            </a:r>
            <a:endParaRPr b="1" sz="1800"/>
          </a:p>
          <a:p>
            <a:pPr indent="0" lvl="0" marL="285750" rtl="0" algn="l">
              <a:lnSpc>
                <a:spcPct val="117000"/>
              </a:lnSpc>
              <a:spcBef>
                <a:spcPts val="600"/>
              </a:spcBef>
              <a:spcAft>
                <a:spcPts val="0"/>
              </a:spcAft>
              <a:buNone/>
            </a:pPr>
            <a:r>
              <a:rPr lang="en-US" sz="1400" u="sng">
                <a:solidFill>
                  <a:schemeClr val="hlink"/>
                </a:solidFill>
                <a:hlinkClick r:id="rId7"/>
              </a:rPr>
              <a:t>https://github.com/Alfresco/acs-community-deployment/tree/master/helm/alfresco-content-services-community</a:t>
            </a:r>
            <a:r>
              <a:rPr lang="en-US"/>
              <a:t>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p:txBody>
      </p:sp>
      <p:sp>
        <p:nvSpPr>
          <p:cNvPr id="837" name="Google Shape;837;p97"/>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Installing alternatives</a:t>
            </a:r>
            <a:endParaRPr/>
          </a:p>
        </p:txBody>
      </p:sp>
      <p:pic>
        <p:nvPicPr>
          <p:cNvPr id="838" name="Google Shape;838;p97"/>
          <p:cNvPicPr preferRelativeResize="0"/>
          <p:nvPr/>
        </p:nvPicPr>
        <p:blipFill>
          <a:blip r:embed="rId8">
            <a:alphaModFix/>
          </a:blip>
          <a:stretch>
            <a:fillRect/>
          </a:stretch>
        </p:blipFill>
        <p:spPr>
          <a:xfrm>
            <a:off x="10867125" y="85125"/>
            <a:ext cx="1157875" cy="1157875"/>
          </a:xfrm>
          <a:prstGeom prst="rect">
            <a:avLst/>
          </a:prstGeom>
          <a:noFill/>
          <a:ln>
            <a:noFill/>
          </a:ln>
        </p:spPr>
      </p:pic>
      <p:pic>
        <p:nvPicPr>
          <p:cNvPr id="839" name="Google Shape;839;p97"/>
          <p:cNvPicPr preferRelativeResize="0"/>
          <p:nvPr/>
        </p:nvPicPr>
        <p:blipFill>
          <a:blip r:embed="rId9">
            <a:alphaModFix/>
          </a:blip>
          <a:stretch>
            <a:fillRect/>
          </a:stretch>
        </p:blipFill>
        <p:spPr>
          <a:xfrm>
            <a:off x="647698" y="1693088"/>
            <a:ext cx="955549" cy="947751"/>
          </a:xfrm>
          <a:prstGeom prst="rect">
            <a:avLst/>
          </a:prstGeom>
          <a:noFill/>
          <a:ln>
            <a:noFill/>
          </a:ln>
        </p:spPr>
      </p:pic>
      <p:pic>
        <p:nvPicPr>
          <p:cNvPr id="840" name="Google Shape;840;p97"/>
          <p:cNvPicPr preferRelativeResize="0"/>
          <p:nvPr/>
        </p:nvPicPr>
        <p:blipFill>
          <a:blip r:embed="rId10">
            <a:alphaModFix/>
          </a:blip>
          <a:stretch>
            <a:fillRect/>
          </a:stretch>
        </p:blipFill>
        <p:spPr>
          <a:xfrm>
            <a:off x="647700" y="2949100"/>
            <a:ext cx="1196175" cy="1196175"/>
          </a:xfrm>
          <a:prstGeom prst="rect">
            <a:avLst/>
          </a:prstGeom>
          <a:noFill/>
          <a:ln>
            <a:noFill/>
          </a:ln>
        </p:spPr>
      </p:pic>
      <p:pic>
        <p:nvPicPr>
          <p:cNvPr id="841" name="Google Shape;841;p97"/>
          <p:cNvPicPr preferRelativeResize="0"/>
          <p:nvPr/>
        </p:nvPicPr>
        <p:blipFill>
          <a:blip r:embed="rId11">
            <a:alphaModFix/>
          </a:blip>
          <a:stretch>
            <a:fillRect/>
          </a:stretch>
        </p:blipFill>
        <p:spPr>
          <a:xfrm>
            <a:off x="647700" y="4724963"/>
            <a:ext cx="1196175" cy="11961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pic>
        <p:nvPicPr>
          <p:cNvPr id="846" name="Google Shape;846;p98"/>
          <p:cNvPicPr preferRelativeResize="0"/>
          <p:nvPr/>
        </p:nvPicPr>
        <p:blipFill>
          <a:blip r:embed="rId3">
            <a:alphaModFix/>
          </a:blip>
          <a:stretch>
            <a:fillRect/>
          </a:stretch>
        </p:blipFill>
        <p:spPr>
          <a:xfrm>
            <a:off x="2077240" y="1299375"/>
            <a:ext cx="9569261" cy="4986698"/>
          </a:xfrm>
          <a:prstGeom prst="rect">
            <a:avLst/>
          </a:prstGeom>
          <a:noFill/>
          <a:ln>
            <a:noFill/>
          </a:ln>
        </p:spPr>
      </p:pic>
      <p:sp>
        <p:nvSpPr>
          <p:cNvPr id="847" name="Google Shape;847;p98"/>
          <p:cNvSpPr txBox="1"/>
          <p:nvPr>
            <p:ph idx="1" type="body"/>
          </p:nvPr>
        </p:nvSpPr>
        <p:spPr>
          <a:xfrm>
            <a:off x="647700" y="1299375"/>
            <a:ext cx="109989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b="1" lang="en-US"/>
              <a:t>Deployment schema to minimize downtime in re-indexing processes</a:t>
            </a:r>
            <a:endParaRPr/>
          </a:p>
          <a:p>
            <a:pPr indent="0" lvl="0" marL="0" rtl="0" algn="l">
              <a:spcBef>
                <a:spcPts val="600"/>
              </a:spcBef>
              <a:spcAft>
                <a:spcPts val="0"/>
              </a:spcAft>
              <a:buClr>
                <a:schemeClr val="dk1"/>
              </a:buClr>
              <a:buSzPts val="1100"/>
              <a:buFont typeface="Arial"/>
              <a:buNone/>
            </a:pPr>
            <a:r>
              <a:rPr lang="en-US"/>
              <a:t>&gt; When using </a:t>
            </a:r>
            <a:r>
              <a:rPr i="1" lang="en-US"/>
              <a:t>different</a:t>
            </a:r>
            <a:r>
              <a:rPr lang="en-US"/>
              <a:t> SOLR version, </a:t>
            </a:r>
            <a:endParaRPr/>
          </a:p>
          <a:p>
            <a:pPr indent="0" lvl="0" marL="0" rtl="0" algn="l">
              <a:spcBef>
                <a:spcPts val="600"/>
              </a:spcBef>
              <a:spcAft>
                <a:spcPts val="0"/>
              </a:spcAft>
              <a:buClr>
                <a:schemeClr val="dk1"/>
              </a:buClr>
              <a:buSzPts val="1100"/>
              <a:buFont typeface="Arial"/>
              <a:buNone/>
            </a:pPr>
            <a:r>
              <a:rPr lang="en-US"/>
              <a:t>configure Alfresco Repository to use the new SOLR server *</a:t>
            </a:r>
            <a:endParaRPr/>
          </a:p>
          <a:p>
            <a:pPr indent="0" lvl="0" marL="0" rtl="0" algn="l">
              <a:lnSpc>
                <a:spcPct val="117000"/>
              </a:lnSpc>
              <a:spcBef>
                <a:spcPts val="600"/>
              </a:spcBef>
              <a:spcAft>
                <a:spcPts val="0"/>
              </a:spcAft>
              <a:buNone/>
            </a:pPr>
            <a:r>
              <a:rPr lang="en-US"/>
              <a:t>&gt; When using the </a:t>
            </a:r>
            <a:r>
              <a:rPr i="1" lang="en-US"/>
              <a:t>same</a:t>
            </a:r>
            <a:r>
              <a:rPr lang="en-US"/>
              <a:t> SOLR version, </a:t>
            </a:r>
            <a:endParaRPr/>
          </a:p>
          <a:p>
            <a:pPr indent="0" lvl="0" marL="0" rtl="0" algn="l">
              <a:lnSpc>
                <a:spcPct val="117000"/>
              </a:lnSpc>
              <a:spcBef>
                <a:spcPts val="600"/>
              </a:spcBef>
              <a:spcAft>
                <a:spcPts val="0"/>
              </a:spcAft>
              <a:buNone/>
            </a:pPr>
            <a:r>
              <a:rPr lang="en-US"/>
              <a:t>INDEX folder can be used directly</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i="1" sz="300">
              <a:solidFill>
                <a:srgbClr val="999999"/>
              </a:solidFill>
            </a:endParaRPr>
          </a:p>
          <a:p>
            <a:pPr indent="0" lvl="0" marL="0" rtl="0" algn="l">
              <a:lnSpc>
                <a:spcPct val="117000"/>
              </a:lnSpc>
              <a:spcBef>
                <a:spcPts val="600"/>
              </a:spcBef>
              <a:spcAft>
                <a:spcPts val="0"/>
              </a:spcAft>
              <a:buNone/>
            </a:pPr>
            <a:r>
              <a:t/>
            </a:r>
            <a:endParaRPr i="1" sz="1000">
              <a:solidFill>
                <a:srgbClr val="999999"/>
              </a:solidFill>
            </a:endParaRPr>
          </a:p>
          <a:p>
            <a:pPr indent="0" lvl="0" marL="0" rtl="0" algn="r">
              <a:lnSpc>
                <a:spcPct val="100000"/>
              </a:lnSpc>
              <a:spcBef>
                <a:spcPts val="0"/>
              </a:spcBef>
              <a:spcAft>
                <a:spcPts val="0"/>
              </a:spcAft>
              <a:buNone/>
            </a:pPr>
            <a:r>
              <a:t/>
            </a:r>
            <a:endParaRPr i="1" sz="1000">
              <a:solidFill>
                <a:srgbClr val="999999"/>
              </a:solidFill>
            </a:endParaRPr>
          </a:p>
          <a:p>
            <a:pPr indent="0" lvl="0" marL="0" rtl="0" algn="r">
              <a:lnSpc>
                <a:spcPct val="117000"/>
              </a:lnSpc>
              <a:spcBef>
                <a:spcPts val="600"/>
              </a:spcBef>
              <a:spcAft>
                <a:spcPts val="0"/>
              </a:spcAft>
              <a:buNone/>
            </a:pPr>
            <a:r>
              <a:rPr i="1" lang="en-US" sz="1000">
                <a:solidFill>
                  <a:srgbClr val="999999"/>
                </a:solidFill>
              </a:rPr>
              <a:t>* Upgrading from SOLR 4 to SOLR 6 is not allowed when using Alfresco CE 6.2.0-ga (thanks for raising this </a:t>
            </a:r>
            <a:r>
              <a:rPr b="1" i="1" lang="en-US" sz="1000">
                <a:solidFill>
                  <a:srgbClr val="999999"/>
                </a:solidFill>
              </a:rPr>
              <a:t>@AFaust</a:t>
            </a:r>
            <a:r>
              <a:rPr i="1" lang="en-US" sz="1000">
                <a:solidFill>
                  <a:srgbClr val="999999"/>
                </a:solidFill>
              </a:rPr>
              <a:t>) &gt;&gt; </a:t>
            </a:r>
            <a:r>
              <a:rPr i="1" lang="en-US" sz="1000" u="sng">
                <a:solidFill>
                  <a:schemeClr val="hlink"/>
                </a:solidFill>
                <a:hlinkClick r:id="rId4"/>
              </a:rPr>
              <a:t>SEARCH-2289</a:t>
            </a:r>
            <a:endParaRPr i="1" sz="1000">
              <a:solidFill>
                <a:srgbClr val="999999"/>
              </a:solidFill>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p:txBody>
      </p:sp>
      <p:sp>
        <p:nvSpPr>
          <p:cNvPr id="848" name="Google Shape;848;p98"/>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Deployment for Re-Indexing</a:t>
            </a:r>
            <a:endParaRPr/>
          </a:p>
        </p:txBody>
      </p:sp>
      <p:pic>
        <p:nvPicPr>
          <p:cNvPr id="849" name="Google Shape;849;p98"/>
          <p:cNvPicPr preferRelativeResize="0"/>
          <p:nvPr/>
        </p:nvPicPr>
        <p:blipFill>
          <a:blip r:embed="rId5">
            <a:alphaModFix/>
          </a:blip>
          <a:stretch>
            <a:fillRect/>
          </a:stretch>
        </p:blipFill>
        <p:spPr>
          <a:xfrm>
            <a:off x="10867125" y="85125"/>
            <a:ext cx="1157875" cy="115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9"/>
          <p:cNvSpPr txBox="1"/>
          <p:nvPr>
            <p:ph idx="1" type="body"/>
          </p:nvPr>
        </p:nvSpPr>
        <p:spPr>
          <a:xfrm>
            <a:off x="647700" y="1299375"/>
            <a:ext cx="111171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lang="en-US"/>
              <a:t>When configuring an </a:t>
            </a:r>
            <a:r>
              <a:rPr b="1" lang="en-US"/>
              <a:t>Alfresco Node</a:t>
            </a:r>
            <a:r>
              <a:rPr lang="en-US"/>
              <a:t> to perform the </a:t>
            </a:r>
            <a:r>
              <a:rPr b="1" lang="en-US"/>
              <a:t>reindexing</a:t>
            </a:r>
            <a:r>
              <a:rPr lang="en-US"/>
              <a:t> process, there are some services you can switch off depending on your requirements:</a:t>
            </a:r>
            <a:endParaRPr/>
          </a:p>
          <a:p>
            <a:pPr indent="-342900" lvl="0" marL="457200" rtl="0" algn="l">
              <a:lnSpc>
                <a:spcPct val="117000"/>
              </a:lnSpc>
              <a:spcBef>
                <a:spcPts val="600"/>
              </a:spcBef>
              <a:spcAft>
                <a:spcPts val="0"/>
              </a:spcAft>
              <a:buSzPts val="1800"/>
              <a:buChar char="•"/>
            </a:pPr>
            <a:r>
              <a:rPr lang="en-US"/>
              <a:t>Scheduled Jobs can be disabled, as they will be run by the Alfresco instance in the </a:t>
            </a:r>
            <a:r>
              <a:rPr i="1" lang="en-US"/>
              <a:t>living</a:t>
            </a:r>
            <a:r>
              <a:rPr lang="en-US"/>
              <a:t> service</a:t>
            </a:r>
            <a:endParaRPr/>
          </a:p>
          <a:p>
            <a:pPr indent="0" lvl="0" marL="457200" rtl="0" algn="l">
              <a:lnSpc>
                <a:spcPct val="117000"/>
              </a:lnSpc>
              <a:spcBef>
                <a:spcPts val="600"/>
              </a:spcBef>
              <a:spcAft>
                <a:spcPts val="0"/>
              </a:spcAft>
              <a:buNone/>
            </a:pPr>
            <a:r>
              <a:rPr lang="en-US" u="sng">
                <a:solidFill>
                  <a:schemeClr val="hlink"/>
                </a:solidFill>
                <a:hlinkClick r:id="rId3"/>
              </a:rPr>
              <a:t>https://docs.alfresco.com/6.2/concepts/scheduled-jobs.html</a:t>
            </a:r>
            <a:r>
              <a:rPr lang="en-US"/>
              <a:t> </a:t>
            </a:r>
            <a:endParaRPr/>
          </a:p>
          <a:p>
            <a:pPr indent="-342900" lvl="0" marL="457200" rtl="0" algn="l">
              <a:lnSpc>
                <a:spcPct val="117000"/>
              </a:lnSpc>
              <a:spcBef>
                <a:spcPts val="600"/>
              </a:spcBef>
              <a:spcAft>
                <a:spcPts val="0"/>
              </a:spcAft>
              <a:buSzPts val="1800"/>
              <a:buChar char="•"/>
            </a:pPr>
            <a:r>
              <a:rPr lang="en-US"/>
              <a:t>Some ACS features can be disabled</a:t>
            </a:r>
            <a:endParaRPr/>
          </a:p>
          <a:p>
            <a:pPr indent="0" lvl="0" marL="457200" rtl="0" algn="l">
              <a:lnSpc>
                <a:spcPct val="117000"/>
              </a:lnSpc>
              <a:spcBef>
                <a:spcPts val="600"/>
              </a:spcBef>
              <a:spcAft>
                <a:spcPts val="0"/>
              </a:spcAft>
              <a:buNone/>
            </a:pPr>
            <a:r>
              <a:rPr lang="en-US" u="sng">
                <a:solidFill>
                  <a:schemeClr val="hlink"/>
                </a:solidFill>
                <a:hlinkClick r:id="rId4"/>
              </a:rPr>
              <a:t>https://docs.alfresco.com/6.2/concepts/maincomponents-disable.html</a:t>
            </a:r>
            <a:r>
              <a:rPr lang="en-US"/>
              <a:t> </a:t>
            </a:r>
            <a:endParaRPr/>
          </a:p>
          <a:p>
            <a:pPr indent="-342900" lvl="0" marL="457200" rtl="0" algn="l">
              <a:lnSpc>
                <a:spcPct val="117000"/>
              </a:lnSpc>
              <a:spcBef>
                <a:spcPts val="600"/>
              </a:spcBef>
              <a:spcAft>
                <a:spcPts val="0"/>
              </a:spcAft>
              <a:buSzPts val="1800"/>
              <a:buChar char="•"/>
            </a:pPr>
            <a:r>
              <a:rPr lang="en-US"/>
              <a:t>Additional subsystems (apart from Search or Transformation) can be disabled</a:t>
            </a:r>
            <a:endParaRPr/>
          </a:p>
          <a:p>
            <a:pPr indent="0" lvl="0" marL="457200" rtl="0" algn="l">
              <a:lnSpc>
                <a:spcPct val="117000"/>
              </a:lnSpc>
              <a:spcBef>
                <a:spcPts val="600"/>
              </a:spcBef>
              <a:spcAft>
                <a:spcPts val="0"/>
              </a:spcAft>
              <a:buNone/>
            </a:pPr>
            <a:r>
              <a:rPr lang="en-US" u="sng">
                <a:solidFill>
                  <a:schemeClr val="hlink"/>
                </a:solidFill>
                <a:hlinkClick r:id="rId5"/>
              </a:rPr>
              <a:t>https://docs.alfresco.com/6.2/concepts/subsystem-categories.html</a:t>
            </a:r>
            <a:r>
              <a:rPr lang="en-US"/>
              <a:t> </a:t>
            </a:r>
            <a:endParaRPr/>
          </a:p>
          <a:p>
            <a:pPr indent="-342900" lvl="1" marL="914400" rtl="0" algn="l">
              <a:lnSpc>
                <a:spcPct val="117000"/>
              </a:lnSpc>
              <a:spcBef>
                <a:spcPts val="600"/>
              </a:spcBef>
              <a:spcAft>
                <a:spcPts val="0"/>
              </a:spcAft>
              <a:buSzPts val="1800"/>
              <a:buChar char="•"/>
            </a:pPr>
            <a:r>
              <a:rPr lang="en-US"/>
              <a:t>Activities</a:t>
            </a:r>
            <a:endParaRPr/>
          </a:p>
          <a:p>
            <a:pPr indent="-342900" lvl="1" marL="914400" rtl="0" algn="l">
              <a:lnSpc>
                <a:spcPct val="117000"/>
              </a:lnSpc>
              <a:spcBef>
                <a:spcPts val="0"/>
              </a:spcBef>
              <a:spcAft>
                <a:spcPts val="0"/>
              </a:spcAft>
              <a:buSzPts val="1800"/>
              <a:buChar char="•"/>
            </a:pPr>
            <a:r>
              <a:rPr lang="en-US"/>
              <a:t>Audit</a:t>
            </a:r>
            <a:endParaRPr/>
          </a:p>
          <a:p>
            <a:pPr indent="-342900" lvl="1" marL="914400" rtl="0" algn="l">
              <a:lnSpc>
                <a:spcPct val="117000"/>
              </a:lnSpc>
              <a:spcBef>
                <a:spcPts val="0"/>
              </a:spcBef>
              <a:spcAft>
                <a:spcPts val="0"/>
              </a:spcAft>
              <a:buSzPts val="1800"/>
              <a:buChar char="•"/>
            </a:pPr>
            <a:r>
              <a:rPr lang="en-US"/>
              <a:t>Email</a:t>
            </a:r>
            <a:endParaRPr/>
          </a:p>
          <a:p>
            <a:pPr indent="-342900" lvl="1" marL="914400" rtl="0" algn="l">
              <a:lnSpc>
                <a:spcPct val="117000"/>
              </a:lnSpc>
              <a:spcBef>
                <a:spcPts val="0"/>
              </a:spcBef>
              <a:spcAft>
                <a:spcPts val="0"/>
              </a:spcAft>
              <a:buSzPts val="1800"/>
              <a:buChar char="•"/>
            </a:pPr>
            <a:r>
              <a:rPr lang="en-US"/>
              <a:t>…</a:t>
            </a:r>
            <a:endParaRPr/>
          </a:p>
          <a:p>
            <a:pPr indent="0" lvl="0" marL="0" rtl="0" algn="l">
              <a:spcBef>
                <a:spcPts val="600"/>
              </a:spcBef>
              <a:spcAft>
                <a:spcPts val="0"/>
              </a:spcAft>
              <a:buNone/>
            </a:pPr>
            <a:r>
              <a:rPr lang="en-US" sz="4800">
                <a:solidFill>
                  <a:srgbClr val="999999"/>
                </a:solidFill>
              </a:rPr>
              <a:t>“</a:t>
            </a:r>
            <a:r>
              <a:rPr lang="en-US" sz="1800">
                <a:solidFill>
                  <a:srgbClr val="666666"/>
                </a:solidFill>
              </a:rPr>
              <a:t>Don’t make a copy of your Alfresco Repository production configuration and press the start button!</a:t>
            </a:r>
            <a:endParaRPr/>
          </a:p>
        </p:txBody>
      </p:sp>
      <p:sp>
        <p:nvSpPr>
          <p:cNvPr id="855" name="Google Shape;855;p99"/>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Alfresco Repository Indexing Configuration</a:t>
            </a:r>
            <a:endParaRPr/>
          </a:p>
        </p:txBody>
      </p:sp>
      <p:pic>
        <p:nvPicPr>
          <p:cNvPr id="856" name="Google Shape;856;p99"/>
          <p:cNvPicPr preferRelativeResize="0"/>
          <p:nvPr/>
        </p:nvPicPr>
        <p:blipFill>
          <a:blip r:embed="rId6">
            <a:alphaModFix/>
          </a:blip>
          <a:stretch>
            <a:fillRect/>
          </a:stretch>
        </p:blipFill>
        <p:spPr>
          <a:xfrm>
            <a:off x="10867125" y="85125"/>
            <a:ext cx="1157875" cy="115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pic>
        <p:nvPicPr>
          <p:cNvPr id="861" name="Google Shape;861;p100"/>
          <p:cNvPicPr preferRelativeResize="0"/>
          <p:nvPr/>
        </p:nvPicPr>
        <p:blipFill>
          <a:blip r:embed="rId3">
            <a:alphaModFix/>
          </a:blip>
          <a:stretch>
            <a:fillRect/>
          </a:stretch>
        </p:blipFill>
        <p:spPr>
          <a:xfrm>
            <a:off x="6508575" y="3699500"/>
            <a:ext cx="5140901" cy="2579800"/>
          </a:xfrm>
          <a:prstGeom prst="rect">
            <a:avLst/>
          </a:prstGeom>
          <a:noFill/>
          <a:ln>
            <a:noFill/>
          </a:ln>
        </p:spPr>
      </p:pic>
      <p:sp>
        <p:nvSpPr>
          <p:cNvPr id="862" name="Google Shape;862;p100"/>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Monitoring</a:t>
            </a:r>
            <a:endParaRPr/>
          </a:p>
        </p:txBody>
      </p:sp>
      <p:sp>
        <p:nvSpPr>
          <p:cNvPr id="863" name="Google Shape;863;p100"/>
          <p:cNvSpPr txBox="1"/>
          <p:nvPr>
            <p:ph idx="1" type="body"/>
          </p:nvPr>
        </p:nvSpPr>
        <p:spPr>
          <a:xfrm>
            <a:off x="633150" y="1295400"/>
            <a:ext cx="607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None/>
            </a:pPr>
            <a:r>
              <a:rPr b="1" lang="en-US" sz="1700"/>
              <a:t>Profiling</a:t>
            </a:r>
            <a:endParaRPr b="1" sz="1700"/>
          </a:p>
          <a:p>
            <a:pPr indent="-342900" lvl="0" marL="457200" rtl="0" algn="l">
              <a:lnSpc>
                <a:spcPct val="117000"/>
              </a:lnSpc>
              <a:spcBef>
                <a:spcPts val="0"/>
              </a:spcBef>
              <a:spcAft>
                <a:spcPts val="0"/>
              </a:spcAft>
              <a:buSzPts val="1800"/>
              <a:buChar char="•"/>
            </a:pPr>
            <a:r>
              <a:rPr lang="en-US"/>
              <a:t>Using VisualVM or YourKit Java Profiler for the JVMs (Repository, SOLR)</a:t>
            </a:r>
            <a:endParaRPr/>
          </a:p>
          <a:p>
            <a:pPr indent="-342900" lvl="0" marL="457200" rtl="0" algn="l">
              <a:lnSpc>
                <a:spcPct val="117000"/>
              </a:lnSpc>
              <a:spcBef>
                <a:spcPts val="0"/>
              </a:spcBef>
              <a:spcAft>
                <a:spcPts val="0"/>
              </a:spcAft>
              <a:buSzPts val="1800"/>
              <a:buChar char="•"/>
            </a:pPr>
            <a:r>
              <a:rPr lang="en-US"/>
              <a:t>Using </a:t>
            </a:r>
            <a:r>
              <a:rPr i="1" lang="en-US"/>
              <a:t>pg_stats_statements</a:t>
            </a:r>
            <a:r>
              <a:rPr lang="en-US"/>
              <a:t> extension or some other DB 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500" u="sng">
                <a:solidFill>
                  <a:schemeClr val="hlink"/>
                </a:solidFill>
                <a:hlinkClick r:id="rId4"/>
              </a:rPr>
              <a:t>https://hub.alfresco.com/t5/alfresco-content-services-blog/alfresco-6-profiling-with-docker/ba-p/295846</a:t>
            </a:r>
            <a:r>
              <a:rPr lang="en-US" sz="1500"/>
              <a:t> </a:t>
            </a:r>
            <a:endParaRPr sz="1500"/>
          </a:p>
          <a:p>
            <a:pPr indent="0" lvl="0" marL="0" rtl="0" algn="l">
              <a:spcBef>
                <a:spcPts val="0"/>
              </a:spcBef>
              <a:spcAft>
                <a:spcPts val="0"/>
              </a:spcAft>
              <a:buNone/>
            </a:pPr>
            <a:r>
              <a:rPr lang="en-US" u="sng">
                <a:solidFill>
                  <a:schemeClr val="hlink"/>
                </a:solidFill>
                <a:hlinkClick r:id="rId5"/>
              </a:rPr>
              <a:t>https://github.com/aborroy/alfresco-6-profiling</a:t>
            </a:r>
            <a:r>
              <a:rPr lang="en-US"/>
              <a:t> </a:t>
            </a:r>
            <a:endParaRPr/>
          </a:p>
          <a:p>
            <a:pPr indent="0" lvl="0" marL="0" rtl="0" algn="l">
              <a:lnSpc>
                <a:spcPct val="117000"/>
              </a:lnSpc>
              <a:spcBef>
                <a:spcPts val="0"/>
              </a:spcBef>
              <a:spcAft>
                <a:spcPts val="0"/>
              </a:spcAft>
              <a:buNone/>
            </a:pPr>
            <a:r>
              <a:t/>
            </a:r>
            <a:endParaRPr/>
          </a:p>
          <a:p>
            <a:pPr indent="0" lvl="0" marL="0" rtl="0" algn="l">
              <a:lnSpc>
                <a:spcPct val="117000"/>
              </a:lnSpc>
              <a:spcBef>
                <a:spcPts val="0"/>
              </a:spcBef>
              <a:spcAft>
                <a:spcPts val="0"/>
              </a:spcAft>
              <a:buNone/>
            </a:pPr>
            <a:r>
              <a:rPr b="1" lang="en-US" sz="1700"/>
              <a:t>Monitoring</a:t>
            </a:r>
            <a:endParaRPr b="1" sz="1700"/>
          </a:p>
          <a:p>
            <a:pPr indent="-177800" lvl="1" marL="450850" rtl="0" algn="l">
              <a:lnSpc>
                <a:spcPct val="117000"/>
              </a:lnSpc>
              <a:spcBef>
                <a:spcPts val="0"/>
              </a:spcBef>
              <a:spcAft>
                <a:spcPts val="0"/>
              </a:spcAft>
              <a:buSzPts val="1700"/>
              <a:buChar char="•"/>
            </a:pPr>
            <a:r>
              <a:rPr lang="en-US" sz="1500"/>
              <a:t>Using </a:t>
            </a:r>
            <a:r>
              <a:rPr i="1" lang="en-US" sz="1500"/>
              <a:t>Prometheus</a:t>
            </a:r>
            <a:r>
              <a:rPr lang="en-US" sz="1500"/>
              <a:t> with </a:t>
            </a:r>
            <a:r>
              <a:rPr i="1" lang="en-US" sz="1500"/>
              <a:t>Grafana</a:t>
            </a:r>
            <a:r>
              <a:rPr lang="en-US" sz="1500"/>
              <a:t> (Repository, SOLR)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u="sng">
                <a:solidFill>
                  <a:schemeClr val="hlink"/>
                </a:solidFill>
                <a:hlinkClick r:id="rId6"/>
              </a:rPr>
              <a:t>https://hub.alfresco.com/t5/alfresco-content-services-blog/monitoring-alfresco-solr-with-prometheus-and-grafana/ba-p/294157</a:t>
            </a:r>
            <a:endParaRPr sz="1500"/>
          </a:p>
          <a:p>
            <a:pPr indent="0" lvl="0" marL="0" rtl="0" algn="l">
              <a:spcBef>
                <a:spcPts val="0"/>
              </a:spcBef>
              <a:spcAft>
                <a:spcPts val="0"/>
              </a:spcAft>
              <a:buNone/>
            </a:pPr>
            <a:r>
              <a:rPr lang="en-US" u="sng">
                <a:solidFill>
                  <a:schemeClr val="hlink"/>
                </a:solidFill>
                <a:hlinkClick r:id="rId7"/>
              </a:rPr>
              <a:t>https://github.com/aborroy/alfresco-solr-monitoring</a:t>
            </a:r>
            <a:r>
              <a:rPr lang="en-US"/>
              <a:t> </a:t>
            </a:r>
            <a:endParaRPr/>
          </a:p>
          <a:p>
            <a:pPr indent="0" lvl="0" marL="0" rtl="0" algn="l">
              <a:lnSpc>
                <a:spcPct val="117000"/>
              </a:lnSpc>
              <a:spcBef>
                <a:spcPts val="0"/>
              </a:spcBef>
              <a:spcAft>
                <a:spcPts val="0"/>
              </a:spcAft>
              <a:buNone/>
            </a:pPr>
            <a:r>
              <a:t/>
            </a:r>
            <a:endParaRPr sz="1500"/>
          </a:p>
          <a:p>
            <a:pPr indent="-95250" lvl="1" marL="450850" rtl="0" algn="l">
              <a:lnSpc>
                <a:spcPct val="117000"/>
              </a:lnSpc>
              <a:spcBef>
                <a:spcPts val="600"/>
              </a:spcBef>
              <a:spcAft>
                <a:spcPts val="0"/>
              </a:spcAft>
              <a:buSzPts val="1400"/>
              <a:buNone/>
            </a:pPr>
            <a:r>
              <a:t/>
            </a:r>
            <a:endParaRPr/>
          </a:p>
        </p:txBody>
      </p:sp>
      <p:pic>
        <p:nvPicPr>
          <p:cNvPr id="864" name="Google Shape;864;p100"/>
          <p:cNvPicPr preferRelativeResize="0"/>
          <p:nvPr/>
        </p:nvPicPr>
        <p:blipFill>
          <a:blip r:embed="rId8">
            <a:alphaModFix/>
          </a:blip>
          <a:stretch>
            <a:fillRect/>
          </a:stretch>
        </p:blipFill>
        <p:spPr>
          <a:xfrm>
            <a:off x="7073100" y="1268026"/>
            <a:ext cx="4455567" cy="2279074"/>
          </a:xfrm>
          <a:prstGeom prst="rect">
            <a:avLst/>
          </a:prstGeom>
          <a:noFill/>
          <a:ln>
            <a:noFill/>
          </a:ln>
          <a:effectLst>
            <a:outerShdw blurRad="57150" rotWithShape="0" algn="bl" dir="5400000" dist="19050">
              <a:srgbClr val="000000">
                <a:alpha val="50000"/>
              </a:srgbClr>
            </a:outerShdw>
          </a:effectLst>
        </p:spPr>
      </p:pic>
      <p:pic>
        <p:nvPicPr>
          <p:cNvPr id="865" name="Google Shape;865;p100"/>
          <p:cNvPicPr preferRelativeResize="0"/>
          <p:nvPr/>
        </p:nvPicPr>
        <p:blipFill>
          <a:blip r:embed="rId9">
            <a:alphaModFix/>
          </a:blip>
          <a:stretch>
            <a:fillRect/>
          </a:stretch>
        </p:blipFill>
        <p:spPr>
          <a:xfrm>
            <a:off x="10867125" y="85125"/>
            <a:ext cx="1157875" cy="115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01"/>
          <p:cNvSpPr txBox="1"/>
          <p:nvPr>
            <p:ph idx="1" type="body"/>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 </a:t>
            </a:r>
            <a:endParaRPr/>
          </a:p>
        </p:txBody>
      </p:sp>
      <p:sp>
        <p:nvSpPr>
          <p:cNvPr id="872" name="Google Shape;872;p101"/>
          <p:cNvSpPr txBox="1"/>
          <p:nvPr>
            <p:ph type="title"/>
          </p:nvPr>
        </p:nvSpPr>
        <p:spPr>
          <a:xfrm>
            <a:off x="537459" y="3028890"/>
            <a:ext cx="11117100" cy="800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Demo time without downtime!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pic>
        <p:nvPicPr>
          <p:cNvPr id="877" name="Google Shape;877;p102"/>
          <p:cNvPicPr preferRelativeResize="0"/>
          <p:nvPr/>
        </p:nvPicPr>
        <p:blipFill>
          <a:blip r:embed="rId3">
            <a:alphaModFix/>
          </a:blip>
          <a:stretch>
            <a:fillRect/>
          </a:stretch>
        </p:blipFill>
        <p:spPr>
          <a:xfrm>
            <a:off x="4072850" y="2228200"/>
            <a:ext cx="7890551" cy="4274699"/>
          </a:xfrm>
          <a:prstGeom prst="rect">
            <a:avLst/>
          </a:prstGeom>
          <a:noFill/>
          <a:ln>
            <a:noFill/>
          </a:ln>
        </p:spPr>
      </p:pic>
      <p:sp>
        <p:nvSpPr>
          <p:cNvPr id="878" name="Google Shape;878;p102"/>
          <p:cNvSpPr txBox="1"/>
          <p:nvPr>
            <p:ph idx="1" type="body"/>
          </p:nvPr>
        </p:nvSpPr>
        <p:spPr>
          <a:xfrm>
            <a:off x="647700" y="1299375"/>
            <a:ext cx="8682600" cy="4841100"/>
          </a:xfrm>
          <a:prstGeom prst="rect">
            <a:avLst/>
          </a:prstGeom>
          <a:noFill/>
          <a:ln>
            <a:noFill/>
          </a:ln>
        </p:spPr>
        <p:txBody>
          <a:bodyPr anchorCtr="0" anchor="t" bIns="45700" lIns="91425" spcFirstLastPara="1" rIns="91425" wrap="square" tIns="45700">
            <a:noAutofit/>
          </a:bodyPr>
          <a:lstStyle/>
          <a:p>
            <a:pPr indent="-285750" lvl="0" marL="285750" rtl="0" algn="l">
              <a:lnSpc>
                <a:spcPct val="117000"/>
              </a:lnSpc>
              <a:spcBef>
                <a:spcPts val="0"/>
              </a:spcBef>
              <a:spcAft>
                <a:spcPts val="0"/>
              </a:spcAft>
              <a:buSzPts val="1800"/>
              <a:buChar char="•"/>
            </a:pPr>
            <a:r>
              <a:rPr lang="en-US"/>
              <a:t>Living Docker Compose environment running with around </a:t>
            </a:r>
            <a:r>
              <a:rPr b="1" lang="en-US"/>
              <a:t>4,000</a:t>
            </a:r>
            <a:r>
              <a:rPr lang="en-US"/>
              <a:t> text documents indexed</a:t>
            </a:r>
            <a:endParaRPr/>
          </a:p>
          <a:p>
            <a:pPr indent="-285750" lvl="0" marL="285750" rtl="0" algn="l">
              <a:lnSpc>
                <a:spcPct val="117000"/>
              </a:lnSpc>
              <a:spcBef>
                <a:spcPts val="0"/>
              </a:spcBef>
              <a:spcAft>
                <a:spcPts val="0"/>
              </a:spcAft>
              <a:buSzPts val="1800"/>
              <a:buChar char="•"/>
            </a:pPr>
            <a:r>
              <a:rPr lang="en-US"/>
              <a:t>Using </a:t>
            </a:r>
            <a:r>
              <a:rPr i="1" lang="en-US"/>
              <a:t>YourKit-Java-Profiler</a:t>
            </a:r>
            <a:r>
              <a:rPr lang="en-US"/>
              <a:t> to monitor Repository performance</a:t>
            </a:r>
            <a:endParaRPr/>
          </a:p>
          <a:p>
            <a:pPr indent="-285750" lvl="0" marL="285750" rtl="0" algn="l">
              <a:lnSpc>
                <a:spcPct val="117000"/>
              </a:lnSpc>
              <a:spcBef>
                <a:spcPts val="600"/>
              </a:spcBef>
              <a:spcAft>
                <a:spcPts val="0"/>
              </a:spcAft>
              <a:buSzPts val="1600"/>
              <a:buChar char="•"/>
            </a:pPr>
            <a:r>
              <a:rPr lang="en-US"/>
              <a:t>Starting a new </a:t>
            </a:r>
            <a:r>
              <a:rPr i="1" lang="en-US"/>
              <a:t>Search Services</a:t>
            </a:r>
            <a:r>
              <a:rPr i="1" lang="en-US"/>
              <a:t> 2.0</a:t>
            </a:r>
            <a:r>
              <a:rPr lang="en-US"/>
              <a:t> server locally to start indexing the repository</a:t>
            </a:r>
            <a:endParaRPr/>
          </a:p>
          <a:p>
            <a:pPr indent="-285750" lvl="0" marL="285750" rtl="0" algn="l">
              <a:lnSpc>
                <a:spcPct val="117000"/>
              </a:lnSpc>
              <a:spcBef>
                <a:spcPts val="600"/>
              </a:spcBef>
              <a:spcAft>
                <a:spcPts val="0"/>
              </a:spcAft>
              <a:buSzPts val="1600"/>
              <a:buChar char="•"/>
            </a:pPr>
            <a:r>
              <a:rPr lang="en-US"/>
              <a:t>Once </a:t>
            </a:r>
            <a:r>
              <a:rPr i="1" lang="en-US"/>
              <a:t>Search Services</a:t>
            </a:r>
            <a:r>
              <a:rPr i="1" lang="en-US"/>
              <a:t> 2.0</a:t>
            </a:r>
            <a:r>
              <a:rPr lang="en-US"/>
              <a:t> is updated, change </a:t>
            </a:r>
            <a:r>
              <a:rPr b="1" lang="en-US"/>
              <a:t>Solr hostname</a:t>
            </a:r>
            <a:r>
              <a:rPr lang="en-US"/>
              <a:t> value from </a:t>
            </a:r>
            <a:r>
              <a:rPr i="1" lang="en-US"/>
              <a:t>Admin Web Console</a:t>
            </a:r>
            <a:r>
              <a:rPr lang="en-US"/>
              <a:t> or modify </a:t>
            </a:r>
            <a:r>
              <a:rPr lang="en-US">
                <a:latin typeface="Roboto Mono"/>
                <a:ea typeface="Roboto Mono"/>
                <a:cs typeface="Roboto Mono"/>
                <a:sym typeface="Roboto Mono"/>
              </a:rPr>
              <a:t>alfresco-global.properties</a:t>
            </a:r>
            <a:endParaRPr>
              <a:latin typeface="Roboto Mono"/>
              <a:ea typeface="Roboto Mono"/>
              <a:cs typeface="Roboto Mono"/>
              <a:sym typeface="Roboto Mono"/>
            </a:endParaRPr>
          </a:p>
        </p:txBody>
      </p:sp>
      <p:sp>
        <p:nvSpPr>
          <p:cNvPr id="879" name="Google Shape;879;p102"/>
          <p:cNvSpPr/>
          <p:nvPr/>
        </p:nvSpPr>
        <p:spPr>
          <a:xfrm>
            <a:off x="1139550" y="3570200"/>
            <a:ext cx="2154600" cy="993900"/>
          </a:xfrm>
          <a:prstGeom prst="roundRect">
            <a:avLst>
              <a:gd fmla="val 16667" name="adj"/>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rgbClr val="FFFFFF"/>
                </a:solidFill>
              </a:rPr>
              <a:t>Search Services 2.0 </a:t>
            </a:r>
            <a:endParaRPr b="1" sz="1500">
              <a:solidFill>
                <a:srgbClr val="FFFFFF"/>
              </a:solidFill>
            </a:endParaRPr>
          </a:p>
          <a:p>
            <a:pPr indent="0" lvl="0" marL="0" rtl="0" algn="ctr">
              <a:spcBef>
                <a:spcPts val="0"/>
              </a:spcBef>
              <a:spcAft>
                <a:spcPts val="0"/>
              </a:spcAft>
              <a:buNone/>
            </a:pPr>
            <a:r>
              <a:rPr lang="en-US">
                <a:solidFill>
                  <a:srgbClr val="FFFFFF"/>
                </a:solidFill>
              </a:rPr>
              <a:t>is not</a:t>
            </a:r>
            <a:endParaRPr>
              <a:solidFill>
                <a:srgbClr val="FFFFFF"/>
              </a:solidFill>
            </a:endParaRPr>
          </a:p>
          <a:p>
            <a:pPr indent="0" lvl="0" marL="0" rtl="0" algn="ctr">
              <a:spcBef>
                <a:spcPts val="0"/>
              </a:spcBef>
              <a:spcAft>
                <a:spcPts val="0"/>
              </a:spcAft>
              <a:buNone/>
            </a:pPr>
            <a:r>
              <a:rPr lang="en-US">
                <a:solidFill>
                  <a:srgbClr val="FFFFFF"/>
                </a:solidFill>
              </a:rPr>
              <a:t>released yet!</a:t>
            </a:r>
            <a:endParaRPr>
              <a:solidFill>
                <a:srgbClr val="FFFFFF"/>
              </a:solidFill>
            </a:endParaRPr>
          </a:p>
        </p:txBody>
      </p:sp>
      <p:sp>
        <p:nvSpPr>
          <p:cNvPr id="880" name="Google Shape;880;p102"/>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Demo time without downtime!</a:t>
            </a:r>
            <a:endParaRPr/>
          </a:p>
        </p:txBody>
      </p:sp>
      <p:sp>
        <p:nvSpPr>
          <p:cNvPr id="881" name="Google Shape;881;p102"/>
          <p:cNvSpPr txBox="1"/>
          <p:nvPr/>
        </p:nvSpPr>
        <p:spPr>
          <a:xfrm>
            <a:off x="315725" y="5320988"/>
            <a:ext cx="6680400" cy="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http://127.0.0.1:8083/solr/alfresco/select?indent=on&amp;q=TEXT:[* TO *]&amp;wt=json</a:t>
            </a:r>
            <a:endParaRPr/>
          </a:p>
          <a:p>
            <a:pPr indent="0" lvl="0" marL="0" rtl="0" algn="l">
              <a:spcBef>
                <a:spcPts val="0"/>
              </a:spcBef>
              <a:spcAft>
                <a:spcPts val="0"/>
              </a:spcAft>
              <a:buNone/>
            </a:pPr>
            <a:r>
              <a:rPr lang="en-US"/>
              <a:t> </a:t>
            </a:r>
            <a:endParaRPr/>
          </a:p>
          <a:p>
            <a:pPr indent="0" lvl="0" marL="0" rtl="0" algn="l">
              <a:spcBef>
                <a:spcPts val="0"/>
              </a:spcBef>
              <a:spcAft>
                <a:spcPts val="0"/>
              </a:spcAft>
              <a:buClr>
                <a:schemeClr val="dk1"/>
              </a:buClr>
              <a:buSzPts val="1100"/>
              <a:buFont typeface="Arial"/>
              <a:buNone/>
            </a:pPr>
            <a:r>
              <a:rPr lang="en-US" u="sng">
                <a:solidFill>
                  <a:schemeClr val="hlink"/>
                </a:solidFill>
                <a:hlinkClick r:id="rId5"/>
              </a:rPr>
              <a:t>http://127.0.0.1:8983/solr/alfresco/select?indent=on&amp;q=TEXT:[* TO *]&amp;wt=json</a:t>
            </a:r>
            <a:r>
              <a:rPr lang="en-US">
                <a:solidFill>
                  <a:schemeClr val="dk1"/>
                </a:solidFill>
              </a:rPr>
              <a:t> </a:t>
            </a:r>
            <a:endParaRPr/>
          </a:p>
        </p:txBody>
      </p:sp>
      <p:pic>
        <p:nvPicPr>
          <p:cNvPr id="882" name="Google Shape;882;p102"/>
          <p:cNvPicPr preferRelativeResize="0"/>
          <p:nvPr/>
        </p:nvPicPr>
        <p:blipFill>
          <a:blip r:embed="rId6">
            <a:alphaModFix/>
          </a:blip>
          <a:stretch>
            <a:fillRect/>
          </a:stretch>
        </p:blipFill>
        <p:spPr>
          <a:xfrm>
            <a:off x="8240700" y="3528850"/>
            <a:ext cx="267400" cy="266850"/>
          </a:xfrm>
          <a:prstGeom prst="rect">
            <a:avLst/>
          </a:prstGeom>
          <a:noFill/>
          <a:ln>
            <a:noFill/>
          </a:ln>
        </p:spPr>
      </p:pic>
      <p:pic>
        <p:nvPicPr>
          <p:cNvPr id="883" name="Google Shape;883;p102"/>
          <p:cNvPicPr preferRelativeResize="0"/>
          <p:nvPr/>
        </p:nvPicPr>
        <p:blipFill rotWithShape="1">
          <a:blip r:embed="rId7">
            <a:alphaModFix/>
          </a:blip>
          <a:srcRect b="26376" l="16162" r="16324" t="25199"/>
          <a:stretch/>
        </p:blipFill>
        <p:spPr>
          <a:xfrm>
            <a:off x="10925375" y="124075"/>
            <a:ext cx="1114226" cy="799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03"/>
          <p:cNvSpPr txBox="1"/>
          <p:nvPr>
            <p:ph idx="1" type="body"/>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 </a:t>
            </a:r>
            <a:endParaRPr/>
          </a:p>
        </p:txBody>
      </p:sp>
      <p:sp>
        <p:nvSpPr>
          <p:cNvPr id="890" name="Google Shape;890;p103"/>
          <p:cNvSpPr txBox="1"/>
          <p:nvPr>
            <p:ph type="title"/>
          </p:nvPr>
        </p:nvSpPr>
        <p:spPr>
          <a:xfrm>
            <a:off x="537459" y="3028890"/>
            <a:ext cx="11117100" cy="800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Benchmark Review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04"/>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1 Billion Documents Review (2015)</a:t>
            </a:r>
            <a:endParaRPr/>
          </a:p>
        </p:txBody>
      </p:sp>
      <p:sp>
        <p:nvSpPr>
          <p:cNvPr id="896" name="Google Shape;896;p104"/>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p>
            <a:pPr indent="-285750" lvl="0" marL="285750" rtl="0" algn="l">
              <a:lnSpc>
                <a:spcPct val="117000"/>
              </a:lnSpc>
              <a:spcBef>
                <a:spcPts val="0"/>
              </a:spcBef>
              <a:spcAft>
                <a:spcPts val="0"/>
              </a:spcAft>
              <a:buSzPts val="1600"/>
              <a:buChar char="•"/>
            </a:pPr>
            <a:r>
              <a:rPr lang="en-US"/>
              <a:t>Review from 1 billion benchmarks (November 2015)</a:t>
            </a:r>
            <a:endParaRPr/>
          </a:p>
          <a:p>
            <a:pPr indent="-184150" lvl="1" marL="450850" rtl="0" algn="l">
              <a:lnSpc>
                <a:spcPct val="117000"/>
              </a:lnSpc>
              <a:spcBef>
                <a:spcPts val="0"/>
              </a:spcBef>
              <a:spcAft>
                <a:spcPts val="0"/>
              </a:spcAft>
              <a:buSzPts val="1800"/>
              <a:buChar char="•"/>
            </a:pPr>
            <a:r>
              <a:rPr lang="en-US"/>
              <a:t>10 repository nodes (Alfresco 5.1), 20 Solr 4 nodes (Alfresco Index Server)</a:t>
            </a:r>
            <a:endParaRPr/>
          </a:p>
          <a:p>
            <a:pPr indent="-184150" lvl="1" marL="450850" rtl="0" algn="l">
              <a:lnSpc>
                <a:spcPct val="117000"/>
              </a:lnSpc>
              <a:spcBef>
                <a:spcPts val="0"/>
              </a:spcBef>
              <a:spcAft>
                <a:spcPts val="0"/>
              </a:spcAft>
              <a:buSzPts val="1800"/>
              <a:buChar char="•"/>
            </a:pPr>
            <a:r>
              <a:rPr lang="en-US"/>
              <a:t>Indexed 1b documents in 5 days</a:t>
            </a:r>
            <a:endParaRPr/>
          </a:p>
          <a:p>
            <a:pPr indent="0" lvl="0" marL="285750" rtl="0" algn="l">
              <a:lnSpc>
                <a:spcPct val="117000"/>
              </a:lnSpc>
              <a:spcBef>
                <a:spcPts val="0"/>
              </a:spcBef>
              <a:spcAft>
                <a:spcPts val="0"/>
              </a:spcAft>
              <a:buNone/>
            </a:pPr>
            <a:r>
              <a:rPr lang="en-US" sz="1100" u="sng">
                <a:solidFill>
                  <a:schemeClr val="hlink"/>
                </a:solidFill>
                <a:hlinkClick r:id="rId3"/>
              </a:rPr>
              <a:t>How Alfresco powered a 1.2 Billion document deployment on Amazon Web Services</a:t>
            </a:r>
            <a:endParaRPr/>
          </a:p>
        </p:txBody>
      </p:sp>
      <p:pic>
        <p:nvPicPr>
          <p:cNvPr id="897" name="Google Shape;897;p104"/>
          <p:cNvPicPr preferRelativeResize="0"/>
          <p:nvPr/>
        </p:nvPicPr>
        <p:blipFill>
          <a:blip r:embed="rId4">
            <a:alphaModFix amt="76000"/>
          </a:blip>
          <a:stretch>
            <a:fillRect/>
          </a:stretch>
        </p:blipFill>
        <p:spPr>
          <a:xfrm>
            <a:off x="1444799" y="2855850"/>
            <a:ext cx="4701626" cy="3527625"/>
          </a:xfrm>
          <a:prstGeom prst="rect">
            <a:avLst/>
          </a:prstGeom>
          <a:noFill/>
          <a:ln>
            <a:noFill/>
          </a:ln>
        </p:spPr>
      </p:pic>
      <p:pic>
        <p:nvPicPr>
          <p:cNvPr id="898" name="Google Shape;898;p104"/>
          <p:cNvPicPr preferRelativeResize="0"/>
          <p:nvPr/>
        </p:nvPicPr>
        <p:blipFill>
          <a:blip r:embed="rId5">
            <a:alphaModFix amt="71000"/>
          </a:blip>
          <a:stretch>
            <a:fillRect/>
          </a:stretch>
        </p:blipFill>
        <p:spPr>
          <a:xfrm>
            <a:off x="7621150" y="1299375"/>
            <a:ext cx="4247550" cy="4966901"/>
          </a:xfrm>
          <a:prstGeom prst="rect">
            <a:avLst/>
          </a:prstGeom>
          <a:noFill/>
          <a:ln>
            <a:noFill/>
          </a:ln>
        </p:spPr>
      </p:pic>
      <p:pic>
        <p:nvPicPr>
          <p:cNvPr id="899" name="Google Shape;899;p104"/>
          <p:cNvPicPr preferRelativeResize="0"/>
          <p:nvPr/>
        </p:nvPicPr>
        <p:blipFill>
          <a:blip r:embed="rId6">
            <a:alphaModFix/>
          </a:blip>
          <a:stretch>
            <a:fillRect/>
          </a:stretch>
        </p:blipFill>
        <p:spPr>
          <a:xfrm>
            <a:off x="11163625" y="149875"/>
            <a:ext cx="840725" cy="84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05"/>
          <p:cNvSpPr txBox="1"/>
          <p:nvPr>
            <p:ph idx="1" type="body"/>
          </p:nvPr>
        </p:nvSpPr>
        <p:spPr>
          <a:xfrm>
            <a:off x="0" y="0"/>
            <a:ext cx="12192000" cy="6858000"/>
          </a:xfrm>
          <a:prstGeom prst="rect">
            <a:avLst/>
          </a:prstGeom>
          <a:solidFill>
            <a:schemeClr val="accent2"/>
          </a:solidFill>
        </p:spPr>
        <p:txBody>
          <a:bodyPr anchorCtr="0" anchor="t" bIns="45700" lIns="91425" spcFirstLastPara="1" rIns="91425" wrap="square" tIns="45700">
            <a:noAutofit/>
          </a:bodyPr>
          <a:lstStyle/>
          <a:p>
            <a:pPr indent="0" lvl="0" marL="0" rtl="0" algn="l">
              <a:spcBef>
                <a:spcPts val="0"/>
              </a:spcBef>
              <a:spcAft>
                <a:spcPts val="600"/>
              </a:spcAft>
              <a:buNone/>
            </a:pPr>
            <a:r>
              <a:rPr lang="en-US"/>
              <a:t> </a:t>
            </a:r>
            <a:endParaRPr/>
          </a:p>
        </p:txBody>
      </p:sp>
      <p:sp>
        <p:nvSpPr>
          <p:cNvPr id="906" name="Google Shape;906;p105"/>
          <p:cNvSpPr txBox="1"/>
          <p:nvPr>
            <p:ph type="title"/>
          </p:nvPr>
        </p:nvSpPr>
        <p:spPr>
          <a:xfrm>
            <a:off x="537459" y="3028890"/>
            <a:ext cx="11117100" cy="800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Improvements in 1.4.2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88"/>
          <p:cNvSpPr txBox="1"/>
          <p:nvPr>
            <p:ph type="title"/>
          </p:nvPr>
        </p:nvSpPr>
        <p:spPr>
          <a:xfrm>
            <a:off x="664261" y="515462"/>
            <a:ext cx="5245824"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Agenda</a:t>
            </a:r>
            <a:endParaRPr/>
          </a:p>
        </p:txBody>
      </p:sp>
      <p:sp>
        <p:nvSpPr>
          <p:cNvPr id="755" name="Google Shape;755;p88"/>
          <p:cNvSpPr txBox="1"/>
          <p:nvPr>
            <p:ph idx="1" type="body"/>
          </p:nvPr>
        </p:nvSpPr>
        <p:spPr>
          <a:xfrm>
            <a:off x="651475" y="1155292"/>
            <a:ext cx="5258610" cy="286232"/>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SzPts val="1400"/>
              <a:buNone/>
            </a:pPr>
            <a:r>
              <a:rPr b="1" lang="en-US"/>
              <a:t>(Re)Indexing Large Repositories</a:t>
            </a:r>
            <a:endParaRPr b="1"/>
          </a:p>
        </p:txBody>
      </p:sp>
      <p:sp>
        <p:nvSpPr>
          <p:cNvPr id="756" name="Google Shape;756;p88"/>
          <p:cNvSpPr txBox="1"/>
          <p:nvPr>
            <p:ph idx="2" type="body"/>
          </p:nvPr>
        </p:nvSpPr>
        <p:spPr>
          <a:xfrm>
            <a:off x="659126" y="2144110"/>
            <a:ext cx="4993259" cy="3891078"/>
          </a:xfrm>
          <a:prstGeom prst="rect">
            <a:avLst/>
          </a:prstGeom>
          <a:noFill/>
          <a:ln>
            <a:noFill/>
          </a:ln>
        </p:spPr>
        <p:txBody>
          <a:bodyPr anchorCtr="0" anchor="t" bIns="45700" lIns="91425" spcFirstLastPara="1" rIns="91425" wrap="square" tIns="45700">
            <a:noAutofit/>
          </a:bodyPr>
          <a:lstStyle/>
          <a:p>
            <a:pPr indent="-355600" lvl="0" marL="457200" rtl="0" algn="l">
              <a:lnSpc>
                <a:spcPct val="117000"/>
              </a:lnSpc>
              <a:spcBef>
                <a:spcPts val="0"/>
              </a:spcBef>
              <a:spcAft>
                <a:spcPts val="0"/>
              </a:spcAft>
              <a:buSzPts val="2000"/>
              <a:buChar char="•"/>
            </a:pPr>
            <a:r>
              <a:rPr lang="en-US" sz="1800"/>
              <a:t>Alfresco SOLR in a Nutshell</a:t>
            </a:r>
            <a:endParaRPr sz="1800"/>
          </a:p>
          <a:p>
            <a:pPr indent="-355600" lvl="0" marL="457200" rtl="0" algn="l">
              <a:lnSpc>
                <a:spcPct val="117000"/>
              </a:lnSpc>
              <a:spcBef>
                <a:spcPts val="0"/>
              </a:spcBef>
              <a:spcAft>
                <a:spcPts val="0"/>
              </a:spcAft>
              <a:buSzPts val="2000"/>
              <a:buChar char="•"/>
            </a:pPr>
            <a:r>
              <a:rPr lang="en-US" sz="1800"/>
              <a:t>Indexing Process</a:t>
            </a:r>
            <a:endParaRPr sz="1800"/>
          </a:p>
          <a:p>
            <a:pPr indent="-355600" lvl="0" marL="457200" rtl="0" algn="l">
              <a:lnSpc>
                <a:spcPct val="117000"/>
              </a:lnSpc>
              <a:spcBef>
                <a:spcPts val="0"/>
              </a:spcBef>
              <a:spcAft>
                <a:spcPts val="0"/>
              </a:spcAft>
              <a:buSzPts val="2000"/>
              <a:buChar char="•"/>
            </a:pPr>
            <a:r>
              <a:rPr lang="en-US" sz="1800"/>
              <a:t>Indexing Scenarios</a:t>
            </a:r>
            <a:endParaRPr sz="1800"/>
          </a:p>
          <a:p>
            <a:pPr indent="-355600" lvl="0" marL="457200" rtl="0" algn="l">
              <a:lnSpc>
                <a:spcPct val="117000"/>
              </a:lnSpc>
              <a:spcBef>
                <a:spcPts val="0"/>
              </a:spcBef>
              <a:spcAft>
                <a:spcPts val="0"/>
              </a:spcAft>
              <a:buSzPts val="2000"/>
              <a:buChar char="•"/>
            </a:pPr>
            <a:r>
              <a:rPr lang="en-US" sz="1800"/>
              <a:t>When to Re-Index</a:t>
            </a:r>
            <a:endParaRPr sz="1800"/>
          </a:p>
          <a:p>
            <a:pPr indent="-355600" lvl="0" marL="457200" rtl="0" algn="l">
              <a:lnSpc>
                <a:spcPct val="117000"/>
              </a:lnSpc>
              <a:spcBef>
                <a:spcPts val="0"/>
              </a:spcBef>
              <a:spcAft>
                <a:spcPts val="0"/>
              </a:spcAft>
              <a:buSzPts val="2000"/>
              <a:buChar char="•"/>
            </a:pPr>
            <a:r>
              <a:rPr lang="en-US" sz="1800"/>
              <a:t>Deployment Alternatives</a:t>
            </a:r>
            <a:endParaRPr sz="1800"/>
          </a:p>
          <a:p>
            <a:pPr indent="-355600" lvl="0" marL="457200" rtl="0" algn="l">
              <a:lnSpc>
                <a:spcPct val="117000"/>
              </a:lnSpc>
              <a:spcBef>
                <a:spcPts val="0"/>
              </a:spcBef>
              <a:spcAft>
                <a:spcPts val="0"/>
              </a:spcAft>
              <a:buClr>
                <a:schemeClr val="dk2"/>
              </a:buClr>
              <a:buSzPts val="2000"/>
              <a:buChar char="•"/>
            </a:pPr>
            <a:r>
              <a:rPr lang="en-US" sz="1800">
                <a:solidFill>
                  <a:schemeClr val="dk2"/>
                </a:solidFill>
              </a:rPr>
              <a:t>Demo time without downtime!</a:t>
            </a:r>
            <a:endParaRPr sz="1800">
              <a:solidFill>
                <a:schemeClr val="dk2"/>
              </a:solidFill>
            </a:endParaRPr>
          </a:p>
          <a:p>
            <a:pPr indent="-355600" lvl="0" marL="457200" rtl="0" algn="l">
              <a:lnSpc>
                <a:spcPct val="117000"/>
              </a:lnSpc>
              <a:spcBef>
                <a:spcPts val="0"/>
              </a:spcBef>
              <a:spcAft>
                <a:spcPts val="0"/>
              </a:spcAft>
              <a:buSzPts val="2000"/>
              <a:buChar char="•"/>
            </a:pPr>
            <a:r>
              <a:rPr lang="en-US" sz="1800"/>
              <a:t>Benchmark Review</a:t>
            </a:r>
            <a:endParaRPr sz="1800"/>
          </a:p>
          <a:p>
            <a:pPr indent="-355600" lvl="0" marL="457200" rtl="0" algn="l">
              <a:lnSpc>
                <a:spcPct val="117000"/>
              </a:lnSpc>
              <a:spcBef>
                <a:spcPts val="0"/>
              </a:spcBef>
              <a:spcAft>
                <a:spcPts val="0"/>
              </a:spcAft>
              <a:buSzPts val="2000"/>
              <a:buChar char="•"/>
            </a:pPr>
            <a:r>
              <a:rPr lang="en-US" sz="1800"/>
              <a:t>Improvements in 1.4.2</a:t>
            </a:r>
            <a:endParaRPr sz="1800"/>
          </a:p>
          <a:p>
            <a:pPr indent="-355600" lvl="0" marL="457200" rtl="0" algn="l">
              <a:lnSpc>
                <a:spcPct val="117000"/>
              </a:lnSpc>
              <a:spcBef>
                <a:spcPts val="0"/>
              </a:spcBef>
              <a:spcAft>
                <a:spcPts val="0"/>
              </a:spcAft>
              <a:buSzPts val="2000"/>
              <a:buChar char="•"/>
            </a:pPr>
            <a:r>
              <a:rPr lang="en-US" sz="1800"/>
              <a:t>Future Improvements</a:t>
            </a:r>
            <a:endParaRPr sz="1800"/>
          </a:p>
          <a:p>
            <a:pPr indent="-355600" lvl="0" marL="457200" rtl="0" algn="l">
              <a:lnSpc>
                <a:spcPct val="117000"/>
              </a:lnSpc>
              <a:spcBef>
                <a:spcPts val="0"/>
              </a:spcBef>
              <a:spcAft>
                <a:spcPts val="0"/>
              </a:spcAft>
              <a:buSzPts val="2000"/>
              <a:buChar char="•"/>
            </a:pPr>
            <a:r>
              <a:rPr lang="en-US" sz="1800"/>
              <a:t>Recap</a:t>
            </a:r>
            <a:endParaRPr sz="1800"/>
          </a:p>
        </p:txBody>
      </p:sp>
      <p:sp>
        <p:nvSpPr>
          <p:cNvPr id="757" name="Google Shape;757;p88"/>
          <p:cNvSpPr txBox="1"/>
          <p:nvPr>
            <p:ph idx="3" type="body"/>
          </p:nvPr>
        </p:nvSpPr>
        <p:spPr>
          <a:xfrm>
            <a:off x="659126" y="1634282"/>
            <a:ext cx="2881312" cy="387927"/>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SzPts val="1800"/>
              <a:buNone/>
            </a:pPr>
            <a:r>
              <a:rPr lang="en-US"/>
              <a:t>Alfresco SOLR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06"/>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1.2 Billion Baseline Plan (2020)</a:t>
            </a:r>
            <a:endParaRPr>
              <a:solidFill>
                <a:schemeClr val="accent2"/>
              </a:solidFill>
            </a:endParaRPr>
          </a:p>
        </p:txBody>
      </p:sp>
      <p:sp>
        <p:nvSpPr>
          <p:cNvPr id="913" name="Google Shape;913;p106"/>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Customer-sponsored benchmark to see performance of system with their configuration </a:t>
            </a:r>
            <a:endParaRPr/>
          </a:p>
          <a:p>
            <a:pPr indent="-342900" lvl="0" marL="457200" rtl="0" algn="l">
              <a:spcBef>
                <a:spcPts val="0"/>
              </a:spcBef>
              <a:spcAft>
                <a:spcPts val="0"/>
              </a:spcAft>
              <a:buSzPts val="1800"/>
              <a:buChar char="•"/>
            </a:pPr>
            <a:r>
              <a:rPr lang="en-US"/>
              <a:t>Want 1.2b documents indexed into Search Services</a:t>
            </a:r>
            <a:endParaRPr/>
          </a:p>
          <a:p>
            <a:pPr indent="-342900" lvl="0" marL="457200" rtl="0" algn="l">
              <a:spcBef>
                <a:spcPts val="0"/>
              </a:spcBef>
              <a:spcAft>
                <a:spcPts val="0"/>
              </a:spcAft>
              <a:buSzPts val="1800"/>
              <a:buChar char="•"/>
            </a:pPr>
            <a:r>
              <a:rPr lang="en-US"/>
              <a:t>20 instances, each containing a single shard (DB_ID_RANGE based sharding)</a:t>
            </a:r>
            <a:endParaRPr/>
          </a:p>
        </p:txBody>
      </p:sp>
      <p:pic>
        <p:nvPicPr>
          <p:cNvPr id="914" name="Google Shape;914;p106"/>
          <p:cNvPicPr preferRelativeResize="0"/>
          <p:nvPr/>
        </p:nvPicPr>
        <p:blipFill>
          <a:blip r:embed="rId3">
            <a:alphaModFix/>
          </a:blip>
          <a:stretch>
            <a:fillRect/>
          </a:stretch>
        </p:blipFill>
        <p:spPr>
          <a:xfrm>
            <a:off x="2171700" y="2576913"/>
            <a:ext cx="7848600" cy="3457575"/>
          </a:xfrm>
          <a:prstGeom prst="rect">
            <a:avLst/>
          </a:prstGeom>
          <a:noFill/>
          <a:ln>
            <a:noFill/>
          </a:ln>
        </p:spPr>
      </p:pic>
      <p:pic>
        <p:nvPicPr>
          <p:cNvPr id="915" name="Google Shape;915;p106"/>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07"/>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p>
            <a:pPr indent="-285750" lvl="0" marL="285750" rtl="0" algn="l">
              <a:lnSpc>
                <a:spcPct val="117000"/>
              </a:lnSpc>
              <a:spcBef>
                <a:spcPts val="0"/>
              </a:spcBef>
              <a:spcAft>
                <a:spcPts val="0"/>
              </a:spcAft>
              <a:buSzPts val="1600"/>
              <a:buChar char="•"/>
            </a:pPr>
            <a:r>
              <a:rPr lang="en-US"/>
              <a:t>Bottlenecks</a:t>
            </a:r>
            <a:endParaRPr/>
          </a:p>
          <a:p>
            <a:pPr indent="-184150" lvl="1" marL="450850" rtl="0" algn="l">
              <a:lnSpc>
                <a:spcPct val="117000"/>
              </a:lnSpc>
              <a:spcBef>
                <a:spcPts val="600"/>
              </a:spcBef>
              <a:spcAft>
                <a:spcPts val="0"/>
              </a:spcAft>
              <a:buSzPts val="1400"/>
              <a:buChar char="•"/>
            </a:pPr>
            <a:r>
              <a:rPr lang="en-US"/>
              <a:t>Database </a:t>
            </a:r>
            <a:r>
              <a:rPr lang="en-US"/>
              <a:t>(getChildAssocs)</a:t>
            </a:r>
            <a:endParaRPr/>
          </a:p>
          <a:p>
            <a:pPr indent="-184150" lvl="1" marL="450850" rtl="0" algn="l">
              <a:lnSpc>
                <a:spcPct val="117000"/>
              </a:lnSpc>
              <a:spcBef>
                <a:spcPts val="600"/>
              </a:spcBef>
              <a:spcAft>
                <a:spcPts val="0"/>
              </a:spcAft>
              <a:buSzPts val="1400"/>
              <a:buChar char="•"/>
            </a:pPr>
            <a:r>
              <a:rPr lang="en-US"/>
              <a:t>Transformers (when using large documents)</a:t>
            </a:r>
            <a:endParaRPr/>
          </a:p>
          <a:p>
            <a:pPr indent="-184150" lvl="1" marL="450850" rtl="0" algn="l">
              <a:lnSpc>
                <a:spcPct val="117000"/>
              </a:lnSpc>
              <a:spcBef>
                <a:spcPts val="600"/>
              </a:spcBef>
              <a:spcAft>
                <a:spcPts val="0"/>
              </a:spcAft>
              <a:buSzPts val="1400"/>
              <a:buChar char="•"/>
            </a:pPr>
            <a:r>
              <a:rPr lang="en-US"/>
              <a:t>Network (when using large metadata/content)</a:t>
            </a:r>
            <a:endParaRPr/>
          </a:p>
          <a:p>
            <a:pPr indent="-285750" lvl="0" marL="285750" rtl="0" algn="l">
              <a:lnSpc>
                <a:spcPct val="117000"/>
              </a:lnSpc>
              <a:spcBef>
                <a:spcPts val="600"/>
              </a:spcBef>
              <a:spcAft>
                <a:spcPts val="0"/>
              </a:spcAft>
              <a:buSzPts val="1800"/>
              <a:buChar char="•"/>
            </a:pPr>
            <a:r>
              <a:rPr lang="en-US"/>
              <a:t>Time spent processing data for other shards</a:t>
            </a:r>
            <a:endParaRPr/>
          </a:p>
        </p:txBody>
      </p:sp>
      <p:sp>
        <p:nvSpPr>
          <p:cNvPr id="921" name="Google Shape;921;p107"/>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solidFill>
                  <a:schemeClr val="accent2"/>
                </a:solidFill>
              </a:rPr>
              <a:t>Performance considerations</a:t>
            </a:r>
            <a:endParaRPr>
              <a:solidFill>
                <a:schemeClr val="accent2"/>
              </a:solidFill>
            </a:endParaRPr>
          </a:p>
        </p:txBody>
      </p:sp>
      <p:pic>
        <p:nvPicPr>
          <p:cNvPr id="922" name="Google Shape;922;p107"/>
          <p:cNvPicPr preferRelativeResize="0"/>
          <p:nvPr/>
        </p:nvPicPr>
        <p:blipFill>
          <a:blip r:embed="rId3">
            <a:alphaModFix/>
          </a:blip>
          <a:stretch>
            <a:fillRect/>
          </a:stretch>
        </p:blipFill>
        <p:spPr>
          <a:xfrm>
            <a:off x="4660750" y="3429000"/>
            <a:ext cx="7102624" cy="2850825"/>
          </a:xfrm>
          <a:prstGeom prst="rect">
            <a:avLst/>
          </a:prstGeom>
          <a:noFill/>
          <a:ln>
            <a:noFill/>
          </a:ln>
        </p:spPr>
      </p:pic>
      <p:sp>
        <p:nvSpPr>
          <p:cNvPr id="923" name="Google Shape;923;p107"/>
          <p:cNvSpPr/>
          <p:nvPr/>
        </p:nvSpPr>
        <p:spPr>
          <a:xfrm>
            <a:off x="429850" y="1807300"/>
            <a:ext cx="4464525" cy="3937000"/>
          </a:xfrm>
          <a:custGeom>
            <a:rect b="b" l="l" r="r" t="t"/>
            <a:pathLst>
              <a:path extrusionOk="0" h="157480" w="178581">
                <a:moveTo>
                  <a:pt x="19148" y="0"/>
                </a:moveTo>
                <a:lnTo>
                  <a:pt x="0" y="0"/>
                </a:lnTo>
                <a:lnTo>
                  <a:pt x="0" y="157090"/>
                </a:lnTo>
                <a:lnTo>
                  <a:pt x="178581" y="157480"/>
                </a:lnTo>
              </a:path>
            </a:pathLst>
          </a:custGeom>
          <a:noFill/>
          <a:ln cap="flat" cmpd="sng" w="38100">
            <a:solidFill>
              <a:schemeClr val="accent2"/>
            </a:solidFill>
            <a:prstDash val="solid"/>
            <a:round/>
            <a:headEnd len="med" w="med" type="none"/>
            <a:tailEnd len="med" w="med" type="none"/>
          </a:ln>
        </p:spPr>
      </p:sp>
      <p:sp>
        <p:nvSpPr>
          <p:cNvPr id="924" name="Google Shape;924;p107"/>
          <p:cNvSpPr/>
          <p:nvPr/>
        </p:nvSpPr>
        <p:spPr>
          <a:xfrm>
            <a:off x="647700" y="2103100"/>
            <a:ext cx="4197580" cy="2703272"/>
          </a:xfrm>
          <a:custGeom>
            <a:rect b="b" l="l" r="r" t="t"/>
            <a:pathLst>
              <a:path extrusionOk="0" h="93937" w="164902">
                <a:moveTo>
                  <a:pt x="7815" y="157"/>
                </a:moveTo>
                <a:lnTo>
                  <a:pt x="0" y="0"/>
                </a:lnTo>
                <a:lnTo>
                  <a:pt x="0" y="93704"/>
                </a:lnTo>
                <a:lnTo>
                  <a:pt x="164902" y="93937"/>
                </a:lnTo>
              </a:path>
            </a:pathLst>
          </a:custGeom>
          <a:noFill/>
          <a:ln cap="flat" cmpd="sng" w="38100">
            <a:solidFill>
              <a:schemeClr val="accent2"/>
            </a:solidFill>
            <a:prstDash val="solid"/>
            <a:round/>
            <a:headEnd len="med" w="med" type="none"/>
            <a:tailEnd len="med" w="med" type="none"/>
          </a:ln>
        </p:spPr>
      </p:sp>
      <p:sp>
        <p:nvSpPr>
          <p:cNvPr id="925" name="Google Shape;925;p107"/>
          <p:cNvSpPr/>
          <p:nvPr/>
        </p:nvSpPr>
        <p:spPr>
          <a:xfrm>
            <a:off x="7434375" y="3316625"/>
            <a:ext cx="771900" cy="29634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7"/>
          <p:cNvSpPr/>
          <p:nvPr/>
        </p:nvSpPr>
        <p:spPr>
          <a:xfrm>
            <a:off x="8462175" y="3316625"/>
            <a:ext cx="847800" cy="23484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107"/>
          <p:cNvCxnSpPr>
            <a:endCxn id="926" idx="0"/>
          </p:cNvCxnSpPr>
          <p:nvPr/>
        </p:nvCxnSpPr>
        <p:spPr>
          <a:xfrm>
            <a:off x="5158575" y="2817425"/>
            <a:ext cx="3727500" cy="499200"/>
          </a:xfrm>
          <a:prstGeom prst="bentConnector2">
            <a:avLst/>
          </a:prstGeom>
          <a:noFill/>
          <a:ln cap="flat" cmpd="sng" w="38100">
            <a:solidFill>
              <a:schemeClr val="accent2"/>
            </a:solidFill>
            <a:prstDash val="solid"/>
            <a:round/>
            <a:headEnd len="med" w="med" type="none"/>
            <a:tailEnd len="med" w="med" type="none"/>
          </a:ln>
        </p:spPr>
      </p:cxnSp>
      <p:cxnSp>
        <p:nvCxnSpPr>
          <p:cNvPr id="928" name="Google Shape;928;p107"/>
          <p:cNvCxnSpPr>
            <a:endCxn id="925" idx="0"/>
          </p:cNvCxnSpPr>
          <p:nvPr/>
        </p:nvCxnSpPr>
        <p:spPr>
          <a:xfrm>
            <a:off x="4900725" y="2480225"/>
            <a:ext cx="2919600" cy="836400"/>
          </a:xfrm>
          <a:prstGeom prst="bentConnector2">
            <a:avLst/>
          </a:prstGeom>
          <a:noFill/>
          <a:ln cap="flat" cmpd="sng" w="38100">
            <a:solidFill>
              <a:schemeClr val="accent2"/>
            </a:solidFill>
            <a:prstDash val="solid"/>
            <a:round/>
            <a:headEnd len="med" w="med" type="none"/>
            <a:tailEnd len="med" w="med" type="none"/>
          </a:ln>
        </p:spPr>
      </p:cxnSp>
      <p:pic>
        <p:nvPicPr>
          <p:cNvPr id="929" name="Google Shape;929;p107"/>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08"/>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Baseline Results</a:t>
            </a:r>
            <a:endParaRPr>
              <a:solidFill>
                <a:schemeClr val="accent2"/>
              </a:solidFill>
            </a:endParaRPr>
          </a:p>
        </p:txBody>
      </p:sp>
      <p:sp>
        <p:nvSpPr>
          <p:cNvPr id="936" name="Google Shape;936;p108"/>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Estimated completion in 21 days</a:t>
            </a:r>
            <a:endParaRPr/>
          </a:p>
        </p:txBody>
      </p:sp>
      <p:pic>
        <p:nvPicPr>
          <p:cNvPr id="937" name="Google Shape;937;p108"/>
          <p:cNvPicPr preferRelativeResize="0"/>
          <p:nvPr/>
        </p:nvPicPr>
        <p:blipFill>
          <a:blip r:embed="rId3">
            <a:alphaModFix/>
          </a:blip>
          <a:stretch>
            <a:fillRect/>
          </a:stretch>
        </p:blipFill>
        <p:spPr>
          <a:xfrm>
            <a:off x="2028788" y="2047913"/>
            <a:ext cx="8353425" cy="4562475"/>
          </a:xfrm>
          <a:prstGeom prst="rect">
            <a:avLst/>
          </a:prstGeom>
          <a:noFill/>
          <a:ln>
            <a:noFill/>
          </a:ln>
        </p:spPr>
      </p:pic>
      <p:pic>
        <p:nvPicPr>
          <p:cNvPr id="938" name="Google Shape;938;p108"/>
          <p:cNvPicPr preferRelativeResize="0"/>
          <p:nvPr/>
        </p:nvPicPr>
        <p:blipFill>
          <a:blip r:embed="rId4">
            <a:alphaModFix/>
          </a:blip>
          <a:stretch>
            <a:fillRect/>
          </a:stretch>
        </p:blipFill>
        <p:spPr>
          <a:xfrm>
            <a:off x="7072050" y="85700"/>
            <a:ext cx="3939175" cy="1962225"/>
          </a:xfrm>
          <a:prstGeom prst="rect">
            <a:avLst/>
          </a:prstGeom>
          <a:noFill/>
          <a:ln>
            <a:noFill/>
          </a:ln>
        </p:spPr>
      </p:pic>
      <p:pic>
        <p:nvPicPr>
          <p:cNvPr id="939" name="Google Shape;939;p108"/>
          <p:cNvPicPr preferRelativeResize="0"/>
          <p:nvPr/>
        </p:nvPicPr>
        <p:blipFill>
          <a:blip r:embed="rId5">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09"/>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Baseline Results</a:t>
            </a:r>
            <a:endParaRPr>
              <a:solidFill>
                <a:schemeClr val="accent2"/>
              </a:solidFill>
            </a:endParaRPr>
          </a:p>
        </p:txBody>
      </p:sp>
      <p:sp>
        <p:nvSpPr>
          <p:cNvPr id="946" name="Google Shape;946;p109"/>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Estimated completion in 21 days</a:t>
            </a:r>
            <a:endParaRPr/>
          </a:p>
        </p:txBody>
      </p:sp>
      <p:pic>
        <p:nvPicPr>
          <p:cNvPr id="947" name="Google Shape;947;p109"/>
          <p:cNvPicPr preferRelativeResize="0"/>
          <p:nvPr/>
        </p:nvPicPr>
        <p:blipFill>
          <a:blip r:embed="rId3">
            <a:alphaModFix/>
          </a:blip>
          <a:stretch>
            <a:fillRect/>
          </a:stretch>
        </p:blipFill>
        <p:spPr>
          <a:xfrm>
            <a:off x="7072050" y="85700"/>
            <a:ext cx="3939175" cy="1962225"/>
          </a:xfrm>
          <a:prstGeom prst="rect">
            <a:avLst/>
          </a:prstGeom>
          <a:noFill/>
          <a:ln>
            <a:noFill/>
          </a:ln>
        </p:spPr>
      </p:pic>
      <p:pic>
        <p:nvPicPr>
          <p:cNvPr id="948" name="Google Shape;948;p109"/>
          <p:cNvPicPr preferRelativeResize="0"/>
          <p:nvPr/>
        </p:nvPicPr>
        <p:blipFill>
          <a:blip r:embed="rId4">
            <a:alphaModFix/>
          </a:blip>
          <a:stretch>
            <a:fillRect/>
          </a:stretch>
        </p:blipFill>
        <p:spPr>
          <a:xfrm>
            <a:off x="11163625" y="149875"/>
            <a:ext cx="840724" cy="840724"/>
          </a:xfrm>
          <a:prstGeom prst="rect">
            <a:avLst/>
          </a:prstGeom>
          <a:noFill/>
          <a:ln>
            <a:noFill/>
          </a:ln>
        </p:spPr>
      </p:pic>
      <p:pic>
        <p:nvPicPr>
          <p:cNvPr id="949" name="Google Shape;949;p109"/>
          <p:cNvPicPr preferRelativeResize="0"/>
          <p:nvPr/>
        </p:nvPicPr>
        <p:blipFill>
          <a:blip r:embed="rId5">
            <a:alphaModFix/>
          </a:blip>
          <a:stretch>
            <a:fillRect/>
          </a:stretch>
        </p:blipFill>
        <p:spPr>
          <a:xfrm>
            <a:off x="2006675" y="2047925"/>
            <a:ext cx="8375550" cy="4558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10"/>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DB_ID_RANGE Sharding</a:t>
            </a:r>
            <a:endParaRPr/>
          </a:p>
        </p:txBody>
      </p:sp>
      <p:sp>
        <p:nvSpPr>
          <p:cNvPr id="956" name="Google Shape;956;p110"/>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Does not require specifying total number of shards in advance</a:t>
            </a:r>
            <a:endParaRPr/>
          </a:p>
          <a:p>
            <a:pPr indent="-342900" lvl="0" marL="457200" rtl="0" algn="l">
              <a:spcBef>
                <a:spcPts val="0"/>
              </a:spcBef>
              <a:spcAft>
                <a:spcPts val="0"/>
              </a:spcAft>
              <a:buSzPts val="1800"/>
              <a:buChar char="•"/>
            </a:pPr>
            <a:r>
              <a:rPr lang="en-US"/>
              <a:t>Index can continue to grow with repository</a:t>
            </a:r>
            <a:endParaRPr/>
          </a:p>
          <a:p>
            <a:pPr indent="0" lvl="0" marL="457200" rtl="0" algn="l">
              <a:spcBef>
                <a:spcPts val="600"/>
              </a:spcBef>
              <a:spcAft>
                <a:spcPts val="600"/>
              </a:spcAft>
              <a:buNone/>
            </a:pPr>
            <a:r>
              <a:t/>
            </a:r>
            <a:endParaRPr sz="1900"/>
          </a:p>
        </p:txBody>
      </p:sp>
      <p:sp>
        <p:nvSpPr>
          <p:cNvPr id="957" name="Google Shape;957;p110"/>
          <p:cNvSpPr txBox="1"/>
          <p:nvPr/>
        </p:nvSpPr>
        <p:spPr>
          <a:xfrm>
            <a:off x="842800" y="6096000"/>
            <a:ext cx="10433400" cy="390600"/>
          </a:xfrm>
          <a:prstGeom prst="rect">
            <a:avLst/>
          </a:prstGeom>
          <a:noFill/>
          <a:ln>
            <a:noFill/>
          </a:ln>
        </p:spPr>
        <p:txBody>
          <a:bodyPr anchorCtr="0" anchor="t" bIns="91425" lIns="91425" spcFirstLastPara="1" rIns="91425" wrap="square" tIns="91425">
            <a:noAutofit/>
          </a:bodyPr>
          <a:lstStyle/>
          <a:p>
            <a:pPr indent="0" lvl="0" marL="457200" rtl="0" algn="ctr">
              <a:lnSpc>
                <a:spcPct val="117000"/>
              </a:lnSpc>
              <a:spcBef>
                <a:spcPts val="0"/>
              </a:spcBef>
              <a:spcAft>
                <a:spcPts val="600"/>
              </a:spcAft>
              <a:buNone/>
            </a:pPr>
            <a:r>
              <a:rPr lang="en-US"/>
              <a:t>See </a:t>
            </a:r>
            <a:r>
              <a:rPr lang="en-US" u="sng">
                <a:solidFill>
                  <a:schemeClr val="hlink"/>
                </a:solidFill>
                <a:hlinkClick r:id="rId3"/>
              </a:rPr>
              <a:t>https://docs.alfresco.com/search-enterprise/concepts/solr-shard-approaches.html</a:t>
            </a:r>
            <a:endParaRPr/>
          </a:p>
        </p:txBody>
      </p:sp>
      <p:pic>
        <p:nvPicPr>
          <p:cNvPr id="958" name="Google Shape;958;p110"/>
          <p:cNvPicPr preferRelativeResize="0"/>
          <p:nvPr/>
        </p:nvPicPr>
        <p:blipFill>
          <a:blip r:embed="rId4">
            <a:alphaModFix/>
          </a:blip>
          <a:stretch>
            <a:fillRect/>
          </a:stretch>
        </p:blipFill>
        <p:spPr>
          <a:xfrm>
            <a:off x="2800250" y="2049575"/>
            <a:ext cx="6810500" cy="4016675"/>
          </a:xfrm>
          <a:prstGeom prst="rect">
            <a:avLst/>
          </a:prstGeom>
          <a:noFill/>
          <a:ln>
            <a:noFill/>
          </a:ln>
        </p:spPr>
      </p:pic>
      <p:pic>
        <p:nvPicPr>
          <p:cNvPr id="959" name="Google Shape;959;p110"/>
          <p:cNvPicPr preferRelativeResize="0"/>
          <p:nvPr/>
        </p:nvPicPr>
        <p:blipFill>
          <a:blip r:embed="rId5">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11"/>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Cascade Tracking</a:t>
            </a:r>
            <a:endParaRPr/>
          </a:p>
        </p:txBody>
      </p:sp>
      <p:sp>
        <p:nvSpPr>
          <p:cNvPr id="966" name="Google Shape;966;p111"/>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t/>
            </a:r>
            <a:endParaRPr/>
          </a:p>
        </p:txBody>
      </p:sp>
      <p:pic>
        <p:nvPicPr>
          <p:cNvPr id="967" name="Google Shape;967;p111"/>
          <p:cNvPicPr preferRelativeResize="0"/>
          <p:nvPr/>
        </p:nvPicPr>
        <p:blipFill>
          <a:blip r:embed="rId3">
            <a:alphaModFix/>
          </a:blip>
          <a:stretch>
            <a:fillRect/>
          </a:stretch>
        </p:blipFill>
        <p:spPr>
          <a:xfrm>
            <a:off x="1863684" y="1299375"/>
            <a:ext cx="8685132" cy="4841075"/>
          </a:xfrm>
          <a:prstGeom prst="rect">
            <a:avLst/>
          </a:prstGeom>
          <a:noFill/>
          <a:ln>
            <a:noFill/>
          </a:ln>
        </p:spPr>
      </p:pic>
      <p:pic>
        <p:nvPicPr>
          <p:cNvPr id="968" name="Google Shape;968;p111"/>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12"/>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Cascade Tracking</a:t>
            </a:r>
            <a:endParaRPr/>
          </a:p>
        </p:txBody>
      </p:sp>
      <p:sp>
        <p:nvSpPr>
          <p:cNvPr id="975" name="Google Shape;975;p112"/>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t/>
            </a:r>
            <a:endParaRPr/>
          </a:p>
        </p:txBody>
      </p:sp>
      <p:pic>
        <p:nvPicPr>
          <p:cNvPr id="976" name="Google Shape;976;p112"/>
          <p:cNvPicPr preferRelativeResize="0"/>
          <p:nvPr/>
        </p:nvPicPr>
        <p:blipFill>
          <a:blip r:embed="rId3">
            <a:alphaModFix/>
          </a:blip>
          <a:stretch>
            <a:fillRect/>
          </a:stretch>
        </p:blipFill>
        <p:spPr>
          <a:xfrm>
            <a:off x="1863663" y="1299377"/>
            <a:ext cx="8685177" cy="4841100"/>
          </a:xfrm>
          <a:prstGeom prst="rect">
            <a:avLst/>
          </a:prstGeom>
          <a:noFill/>
          <a:ln>
            <a:noFill/>
          </a:ln>
        </p:spPr>
      </p:pic>
      <p:sp>
        <p:nvSpPr>
          <p:cNvPr id="977" name="Google Shape;977;p112"/>
          <p:cNvSpPr/>
          <p:nvPr/>
        </p:nvSpPr>
        <p:spPr>
          <a:xfrm>
            <a:off x="2489050" y="2972100"/>
            <a:ext cx="1438800" cy="4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2"/>
          <p:cNvSpPr/>
          <p:nvPr/>
        </p:nvSpPr>
        <p:spPr>
          <a:xfrm>
            <a:off x="7556525" y="2105775"/>
            <a:ext cx="1438800" cy="4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2"/>
          <p:cNvSpPr/>
          <p:nvPr/>
        </p:nvSpPr>
        <p:spPr>
          <a:xfrm>
            <a:off x="8370575" y="3812525"/>
            <a:ext cx="1438800" cy="4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2"/>
          <p:cNvSpPr/>
          <p:nvPr/>
        </p:nvSpPr>
        <p:spPr>
          <a:xfrm>
            <a:off x="8428450" y="2515200"/>
            <a:ext cx="1438800" cy="4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2"/>
          <p:cNvSpPr/>
          <p:nvPr/>
        </p:nvSpPr>
        <p:spPr>
          <a:xfrm>
            <a:off x="8428450" y="5109850"/>
            <a:ext cx="1438800" cy="456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 name="Google Shape;982;p112"/>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13"/>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Time spend processing transactions for other shards</a:t>
            </a:r>
            <a:endParaRPr>
              <a:solidFill>
                <a:schemeClr val="accent2"/>
              </a:solidFill>
            </a:endParaRPr>
          </a:p>
        </p:txBody>
      </p:sp>
      <p:sp>
        <p:nvSpPr>
          <p:cNvPr id="989" name="Google Shape;989;p113"/>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With DB_ID_RANGE sharding we know that only a range of transactions are relevant</a:t>
            </a:r>
            <a:endParaRPr/>
          </a:p>
          <a:p>
            <a:pPr indent="-342900" lvl="1" marL="914400" rtl="0" algn="l">
              <a:spcBef>
                <a:spcPts val="0"/>
              </a:spcBef>
              <a:spcAft>
                <a:spcPts val="0"/>
              </a:spcAft>
              <a:buSzPts val="1800"/>
              <a:buChar char="•"/>
            </a:pPr>
            <a:r>
              <a:rPr lang="en-US"/>
              <a:t>Skip transactions when using DB_ID_RANGE</a:t>
            </a:r>
            <a:endParaRPr/>
          </a:p>
          <a:p>
            <a:pPr indent="-342900" lvl="0" marL="457200" rtl="0" algn="l">
              <a:spcBef>
                <a:spcPts val="0"/>
              </a:spcBef>
              <a:spcAft>
                <a:spcPts val="0"/>
              </a:spcAft>
              <a:buSzPts val="1800"/>
              <a:buChar char="•"/>
            </a:pPr>
            <a:r>
              <a:rPr lang="en-US"/>
              <a:t>To support path queries we sometimes need to update data on multiple shards from a single change</a:t>
            </a:r>
            <a:endParaRPr/>
          </a:p>
          <a:p>
            <a:pPr indent="-342900" lvl="1" marL="914400" rtl="0" algn="l">
              <a:spcBef>
                <a:spcPts val="0"/>
              </a:spcBef>
              <a:spcAft>
                <a:spcPts val="0"/>
              </a:spcAft>
              <a:buSzPts val="1800"/>
              <a:buChar char="•"/>
            </a:pPr>
            <a:r>
              <a:rPr lang="en-US"/>
              <a:t>Option to disable cascade tracking</a:t>
            </a:r>
            <a:endParaRPr/>
          </a:p>
        </p:txBody>
      </p:sp>
      <p:pic>
        <p:nvPicPr>
          <p:cNvPr id="990" name="Google Shape;990;p113"/>
          <p:cNvPicPr preferRelativeResize="0"/>
          <p:nvPr/>
        </p:nvPicPr>
        <p:blipFill>
          <a:blip r:embed="rId3">
            <a:alphaModFix/>
          </a:blip>
          <a:stretch>
            <a:fillRect/>
          </a:stretch>
        </p:blipFill>
        <p:spPr>
          <a:xfrm>
            <a:off x="2651375" y="2702875"/>
            <a:ext cx="6889249" cy="3749950"/>
          </a:xfrm>
          <a:prstGeom prst="rect">
            <a:avLst/>
          </a:prstGeom>
          <a:noFill/>
          <a:ln>
            <a:noFill/>
          </a:ln>
        </p:spPr>
      </p:pic>
      <p:pic>
        <p:nvPicPr>
          <p:cNvPr id="991" name="Google Shape;991;p113"/>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14"/>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Reduce Database Access and Network Usage</a:t>
            </a:r>
            <a:endParaRPr>
              <a:solidFill>
                <a:schemeClr val="accent2"/>
              </a:solidFill>
            </a:endParaRPr>
          </a:p>
        </p:txBody>
      </p:sp>
      <p:sp>
        <p:nvSpPr>
          <p:cNvPr id="998" name="Google Shape;998;p114"/>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Reduce amount of data requested</a:t>
            </a:r>
            <a:endParaRPr/>
          </a:p>
          <a:p>
            <a:pPr indent="-342900" lvl="1" marL="914400" rtl="0" algn="l">
              <a:lnSpc>
                <a:spcPct val="90000"/>
              </a:lnSpc>
              <a:spcBef>
                <a:spcPts val="600"/>
              </a:spcBef>
              <a:spcAft>
                <a:spcPts val="0"/>
              </a:spcAft>
              <a:buSzPts val="1800"/>
              <a:buChar char="•"/>
            </a:pPr>
            <a:r>
              <a:rPr lang="en-US"/>
              <a:t>Remove unused calls to getChildAssocs</a:t>
            </a:r>
            <a:endParaRPr/>
          </a:p>
          <a:p>
            <a:pPr indent="0" lvl="0" marL="457200" rtl="0" algn="l">
              <a:lnSpc>
                <a:spcPct val="90000"/>
              </a:lnSpc>
              <a:spcBef>
                <a:spcPts val="600"/>
              </a:spcBef>
              <a:spcAft>
                <a:spcPts val="0"/>
              </a:spcAft>
              <a:buNone/>
            </a:pPr>
            <a:r>
              <a:t/>
            </a:r>
            <a:endParaRPr/>
          </a:p>
          <a:p>
            <a:pPr indent="0" lvl="0" marL="457200" rtl="0" algn="l">
              <a:lnSpc>
                <a:spcPct val="90000"/>
              </a:lnSpc>
              <a:spcBef>
                <a:spcPts val="600"/>
              </a:spcBef>
              <a:spcAft>
                <a:spcPts val="0"/>
              </a:spcAft>
              <a:buNone/>
            </a:pPr>
            <a:r>
              <a:t/>
            </a:r>
            <a:endParaRPr/>
          </a:p>
          <a:p>
            <a:pPr indent="0" lvl="0" marL="457200" rtl="0" algn="l">
              <a:lnSpc>
                <a:spcPct val="90000"/>
              </a:lnSpc>
              <a:spcBef>
                <a:spcPts val="600"/>
              </a:spcBef>
              <a:spcAft>
                <a:spcPts val="0"/>
              </a:spcAft>
              <a:buNone/>
            </a:pPr>
            <a:r>
              <a:t/>
            </a:r>
            <a:endParaRPr/>
          </a:p>
          <a:p>
            <a:pPr indent="0" lvl="0" marL="457200" rtl="0" algn="l">
              <a:lnSpc>
                <a:spcPct val="90000"/>
              </a:lnSpc>
              <a:spcBef>
                <a:spcPts val="600"/>
              </a:spcBef>
              <a:spcAft>
                <a:spcPts val="0"/>
              </a:spcAft>
              <a:buNone/>
            </a:pPr>
            <a:r>
              <a:t/>
            </a:r>
            <a:endParaRPr/>
          </a:p>
          <a:p>
            <a:pPr indent="0" lvl="0" marL="457200" rtl="0" algn="l">
              <a:lnSpc>
                <a:spcPct val="90000"/>
              </a:lnSpc>
              <a:spcBef>
                <a:spcPts val="600"/>
              </a:spcBef>
              <a:spcAft>
                <a:spcPts val="0"/>
              </a:spcAft>
              <a:buNone/>
            </a:pPr>
            <a:r>
              <a:t/>
            </a:r>
            <a:endParaRPr/>
          </a:p>
          <a:p>
            <a:pPr indent="0" lvl="0" marL="457200" rtl="0" algn="l">
              <a:lnSpc>
                <a:spcPct val="90000"/>
              </a:lnSpc>
              <a:spcBef>
                <a:spcPts val="600"/>
              </a:spcBef>
              <a:spcAft>
                <a:spcPts val="0"/>
              </a:spcAft>
              <a:buNone/>
            </a:pPr>
            <a:r>
              <a:t/>
            </a:r>
            <a:endParaRPr/>
          </a:p>
          <a:p>
            <a:pPr indent="-342900" lvl="0" marL="457200" rtl="0" algn="l">
              <a:lnSpc>
                <a:spcPct val="90000"/>
              </a:lnSpc>
              <a:spcBef>
                <a:spcPts val="600"/>
              </a:spcBef>
              <a:spcAft>
                <a:spcPts val="0"/>
              </a:spcAft>
              <a:buSzPts val="1800"/>
              <a:buChar char="•"/>
            </a:pPr>
            <a:r>
              <a:rPr lang="en-US"/>
              <a:t>Compress communication where appropriate</a:t>
            </a:r>
            <a:endParaRPr/>
          </a:p>
          <a:p>
            <a:pPr indent="-342900" lvl="1" marL="914400" rtl="0" algn="l">
              <a:lnSpc>
                <a:spcPct val="90000"/>
              </a:lnSpc>
              <a:spcBef>
                <a:spcPts val="600"/>
              </a:spcBef>
              <a:spcAft>
                <a:spcPts val="0"/>
              </a:spcAft>
              <a:buSzPts val="1800"/>
              <a:buChar char="•"/>
            </a:pPr>
            <a:r>
              <a:rPr lang="en-US"/>
              <a:t>Add option to compress content transfer</a:t>
            </a:r>
            <a:endParaRPr/>
          </a:p>
        </p:txBody>
      </p:sp>
      <p:sp>
        <p:nvSpPr>
          <p:cNvPr id="999" name="Google Shape;999;p114"/>
          <p:cNvSpPr/>
          <p:nvPr/>
        </p:nvSpPr>
        <p:spPr>
          <a:xfrm>
            <a:off x="2923750" y="4620875"/>
            <a:ext cx="2435700" cy="1194300"/>
          </a:xfrm>
          <a:prstGeom prst="wedgeEllipseCallout">
            <a:avLst>
              <a:gd fmla="val -20833" name="adj1"/>
              <a:gd fmla="val 625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FFFFFF"/>
                </a:solidFill>
              </a:rPr>
              <a:t>Lorem ipsum dolor sit amet, consectetur adipiscing elit...</a:t>
            </a:r>
            <a:endParaRPr>
              <a:solidFill>
                <a:srgbClr val="FFFFFF"/>
              </a:solidFill>
            </a:endParaRPr>
          </a:p>
        </p:txBody>
      </p:sp>
      <p:sp>
        <p:nvSpPr>
          <p:cNvPr id="1000" name="Google Shape;1000;p114"/>
          <p:cNvSpPr/>
          <p:nvPr/>
        </p:nvSpPr>
        <p:spPr>
          <a:xfrm>
            <a:off x="2923750" y="2166350"/>
            <a:ext cx="2435700" cy="1194300"/>
          </a:xfrm>
          <a:prstGeom prst="wedgeEllipseCallout">
            <a:avLst>
              <a:gd fmla="val -20833" name="adj1"/>
              <a:gd fmla="val 625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Please give me all metadata for the node</a:t>
            </a:r>
            <a:endParaRPr>
              <a:solidFill>
                <a:srgbClr val="FFFFFF"/>
              </a:solidFill>
            </a:endParaRPr>
          </a:p>
        </p:txBody>
      </p:sp>
      <p:sp>
        <p:nvSpPr>
          <p:cNvPr id="1001" name="Google Shape;1001;p114"/>
          <p:cNvSpPr/>
          <p:nvPr/>
        </p:nvSpPr>
        <p:spPr>
          <a:xfrm>
            <a:off x="6832550" y="2159863"/>
            <a:ext cx="2435700" cy="1194300"/>
          </a:xfrm>
          <a:prstGeom prst="wedgeEllipseCallout">
            <a:avLst>
              <a:gd fmla="val -20833" name="adj1"/>
              <a:gd fmla="val 625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FFFFFF"/>
                </a:solidFill>
              </a:rPr>
              <a:t>Please give me:</a:t>
            </a:r>
            <a:endParaRPr>
              <a:solidFill>
                <a:srgbClr val="FFFFFF"/>
              </a:solidFill>
            </a:endParaRPr>
          </a:p>
          <a:p>
            <a:pPr indent="-317500" lvl="0" marL="457200" marR="0" rtl="0" algn="l">
              <a:lnSpc>
                <a:spcPct val="100000"/>
              </a:lnSpc>
              <a:spcBef>
                <a:spcPts val="0"/>
              </a:spcBef>
              <a:spcAft>
                <a:spcPts val="0"/>
              </a:spcAft>
              <a:buClr>
                <a:srgbClr val="FFFFFF"/>
              </a:buClr>
              <a:buSzPts val="1400"/>
              <a:buChar char="●"/>
            </a:pPr>
            <a:r>
              <a:rPr lang="en-US">
                <a:solidFill>
                  <a:srgbClr val="FFFFFF"/>
                </a:solidFill>
              </a:rPr>
              <a:t>X</a:t>
            </a:r>
            <a:endParaRPr>
              <a:solidFill>
                <a:srgbClr val="FFFFFF"/>
              </a:solidFill>
            </a:endParaRPr>
          </a:p>
          <a:p>
            <a:pPr indent="-317500" lvl="0" marL="457200" marR="0" rtl="0" algn="l">
              <a:lnSpc>
                <a:spcPct val="100000"/>
              </a:lnSpc>
              <a:spcBef>
                <a:spcPts val="0"/>
              </a:spcBef>
              <a:spcAft>
                <a:spcPts val="0"/>
              </a:spcAft>
              <a:buClr>
                <a:srgbClr val="FFFFFF"/>
              </a:buClr>
              <a:buSzPts val="1400"/>
              <a:buChar char="●"/>
            </a:pPr>
            <a:r>
              <a:rPr lang="en-US">
                <a:solidFill>
                  <a:srgbClr val="FFFFFF"/>
                </a:solidFill>
              </a:rPr>
              <a:t>Y</a:t>
            </a:r>
            <a:endParaRPr>
              <a:solidFill>
                <a:srgbClr val="FFFFFF"/>
              </a:solidFill>
            </a:endParaRPr>
          </a:p>
          <a:p>
            <a:pPr indent="-317500" lvl="0" marL="457200" marR="0" rtl="0" algn="l">
              <a:lnSpc>
                <a:spcPct val="100000"/>
              </a:lnSpc>
              <a:spcBef>
                <a:spcPts val="0"/>
              </a:spcBef>
              <a:spcAft>
                <a:spcPts val="0"/>
              </a:spcAft>
              <a:buClr>
                <a:srgbClr val="FFFFFF"/>
              </a:buClr>
              <a:buSzPts val="1400"/>
              <a:buChar char="●"/>
            </a:pPr>
            <a:r>
              <a:rPr lang="en-US">
                <a:solidFill>
                  <a:srgbClr val="FFFFFF"/>
                </a:solidFill>
              </a:rPr>
              <a:t>Z</a:t>
            </a:r>
            <a:endParaRPr>
              <a:solidFill>
                <a:srgbClr val="FFFFFF"/>
              </a:solidFill>
            </a:endParaRPr>
          </a:p>
        </p:txBody>
      </p:sp>
      <p:sp>
        <p:nvSpPr>
          <p:cNvPr id="1002" name="Google Shape;1002;p114"/>
          <p:cNvSpPr/>
          <p:nvPr/>
        </p:nvSpPr>
        <p:spPr>
          <a:xfrm>
            <a:off x="6832550" y="4620875"/>
            <a:ext cx="2435700" cy="1194300"/>
          </a:xfrm>
          <a:prstGeom prst="wedgeEllipseCallout">
            <a:avLst>
              <a:gd fmla="val -20833" name="adj1"/>
              <a:gd fmla="val 625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FFFFFF"/>
                </a:solidFill>
              </a:rPr>
              <a:t>78 9c 05 c1 81 09 c0 30 08 04 c0 ...</a:t>
            </a:r>
            <a:endParaRPr>
              <a:solidFill>
                <a:srgbClr val="FFFFFF"/>
              </a:solidFill>
            </a:endParaRPr>
          </a:p>
        </p:txBody>
      </p:sp>
      <p:sp>
        <p:nvSpPr>
          <p:cNvPr id="1003" name="Google Shape;1003;p114"/>
          <p:cNvSpPr/>
          <p:nvPr/>
        </p:nvSpPr>
        <p:spPr>
          <a:xfrm>
            <a:off x="5478425" y="2566175"/>
            <a:ext cx="1203000" cy="436500"/>
          </a:xfrm>
          <a:prstGeom prst="rightArrow">
            <a:avLst>
              <a:gd fmla="val 50000" name="adj1"/>
              <a:gd fmla="val 500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FFFFFF"/>
              </a:solidFill>
            </a:endParaRPr>
          </a:p>
        </p:txBody>
      </p:sp>
      <p:sp>
        <p:nvSpPr>
          <p:cNvPr id="1004" name="Google Shape;1004;p114"/>
          <p:cNvSpPr/>
          <p:nvPr/>
        </p:nvSpPr>
        <p:spPr>
          <a:xfrm>
            <a:off x="5494500" y="4999775"/>
            <a:ext cx="1203000" cy="436500"/>
          </a:xfrm>
          <a:prstGeom prst="rightArrow">
            <a:avLst>
              <a:gd fmla="val 50000" name="adj1"/>
              <a:gd fmla="val 5000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FFFFFF"/>
              </a:solidFill>
            </a:endParaRPr>
          </a:p>
        </p:txBody>
      </p:sp>
      <p:pic>
        <p:nvPicPr>
          <p:cNvPr id="1005" name="Google Shape;1005;p114"/>
          <p:cNvPicPr preferRelativeResize="0"/>
          <p:nvPr/>
        </p:nvPicPr>
        <p:blipFill>
          <a:blip r:embed="rId3">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15"/>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Overview</a:t>
            </a:r>
            <a:r>
              <a:rPr lang="en-US">
                <a:solidFill>
                  <a:schemeClr val="accent2"/>
                </a:solidFill>
              </a:rPr>
              <a:t> of Improvements in 1.4.2</a:t>
            </a:r>
            <a:endParaRPr>
              <a:solidFill>
                <a:schemeClr val="accent2"/>
              </a:solidFill>
            </a:endParaRPr>
          </a:p>
        </p:txBody>
      </p:sp>
      <p:sp>
        <p:nvSpPr>
          <p:cNvPr id="1012" name="Google Shape;1012;p115"/>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Search Services 1.4.2 (and Insight Engine 1.4.2)</a:t>
            </a:r>
            <a:endParaRPr/>
          </a:p>
          <a:p>
            <a:pPr indent="-342900" lvl="0" marL="457200" rtl="0" algn="l">
              <a:spcBef>
                <a:spcPts val="0"/>
              </a:spcBef>
              <a:spcAft>
                <a:spcPts val="0"/>
              </a:spcAft>
              <a:buSzPts val="1800"/>
              <a:buChar char="•"/>
            </a:pPr>
            <a:r>
              <a:rPr lang="en-US"/>
              <a:t>ACS Repository 6.2 Enterprise</a:t>
            </a:r>
            <a:endParaRPr/>
          </a:p>
          <a:p>
            <a:pPr indent="-342900" lvl="1" marL="914400" rtl="0" algn="l">
              <a:spcBef>
                <a:spcPts val="0"/>
              </a:spcBef>
              <a:spcAft>
                <a:spcPts val="0"/>
              </a:spcAft>
              <a:buSzPts val="1800"/>
              <a:buChar char="•"/>
            </a:pPr>
            <a:r>
              <a:rPr lang="en-US"/>
              <a:t>No ACS </a:t>
            </a:r>
            <a:r>
              <a:rPr lang="en-US"/>
              <a:t>Community </a:t>
            </a:r>
            <a:r>
              <a:rPr lang="en-US"/>
              <a:t>release containing this yet</a:t>
            </a:r>
            <a:endParaRPr/>
          </a:p>
          <a:p>
            <a:pPr indent="-342900" lvl="1" marL="914400" rtl="0" algn="l">
              <a:spcBef>
                <a:spcPts val="0"/>
              </a:spcBef>
              <a:spcAft>
                <a:spcPts val="0"/>
              </a:spcAft>
              <a:buSzPts val="1800"/>
              <a:buChar char="•"/>
            </a:pPr>
            <a:r>
              <a:rPr lang="en-US"/>
              <a:t>However can use existing ACS and jars from </a:t>
            </a:r>
            <a:r>
              <a:rPr lang="en-US" u="sng">
                <a:solidFill>
                  <a:schemeClr val="hlink"/>
                </a:solidFill>
                <a:hlinkClick r:id="rId3"/>
              </a:rPr>
              <a:t>https://github.com/aborroy/solr-performance-services-repo</a:t>
            </a:r>
            <a:endParaRPr sz="1700"/>
          </a:p>
        </p:txBody>
      </p:sp>
      <p:sp>
        <p:nvSpPr>
          <p:cNvPr id="1013" name="Google Shape;1013;p115"/>
          <p:cNvSpPr txBox="1"/>
          <p:nvPr/>
        </p:nvSpPr>
        <p:spPr>
          <a:xfrm>
            <a:off x="4288650" y="3385200"/>
            <a:ext cx="36147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Reindex of 1.2b documents in 10 days</a:t>
            </a:r>
            <a:endParaRPr/>
          </a:p>
          <a:p>
            <a:pPr indent="0" lvl="0" marL="0" rtl="0" algn="ctr">
              <a:spcBef>
                <a:spcPts val="0"/>
              </a:spcBef>
              <a:spcAft>
                <a:spcPts val="0"/>
              </a:spcAft>
              <a:buNone/>
            </a:pPr>
            <a:r>
              <a:rPr lang="en-US"/>
              <a:t>(6 repo nodes, 20 search nodes)</a:t>
            </a:r>
            <a:endParaRPr>
              <a:solidFill>
                <a:srgbClr val="FF0000"/>
              </a:solidFill>
            </a:endParaRPr>
          </a:p>
        </p:txBody>
      </p:sp>
      <p:sp>
        <p:nvSpPr>
          <p:cNvPr id="1014" name="Google Shape;1014;p115"/>
          <p:cNvSpPr txBox="1"/>
          <p:nvPr/>
        </p:nvSpPr>
        <p:spPr>
          <a:xfrm>
            <a:off x="2758838" y="4094700"/>
            <a:ext cx="2468100" cy="4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Search Services 1.3.0</a:t>
            </a:r>
            <a:endParaRPr b="1"/>
          </a:p>
          <a:p>
            <a:pPr indent="0" lvl="0" marL="0" rtl="0" algn="ctr">
              <a:spcBef>
                <a:spcPts val="0"/>
              </a:spcBef>
              <a:spcAft>
                <a:spcPts val="0"/>
              </a:spcAft>
              <a:buNone/>
            </a:pPr>
            <a:r>
              <a:rPr lang="en-US"/>
              <a:t>150 documents/second</a:t>
            </a:r>
            <a:endParaRPr/>
          </a:p>
        </p:txBody>
      </p:sp>
      <p:sp>
        <p:nvSpPr>
          <p:cNvPr id="1015" name="Google Shape;1015;p115"/>
          <p:cNvSpPr/>
          <p:nvPr/>
        </p:nvSpPr>
        <p:spPr>
          <a:xfrm>
            <a:off x="5461038" y="3985500"/>
            <a:ext cx="1269900" cy="674700"/>
          </a:xfrm>
          <a:prstGeom prst="rightArrow">
            <a:avLst>
              <a:gd fmla="val 50000" name="adj1"/>
              <a:gd fmla="val 50000"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5"/>
          <p:cNvSpPr txBox="1"/>
          <p:nvPr/>
        </p:nvSpPr>
        <p:spPr>
          <a:xfrm>
            <a:off x="6965050" y="4094700"/>
            <a:ext cx="26916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Search Services 1.4.2</a:t>
            </a:r>
            <a:endParaRPr b="1"/>
          </a:p>
          <a:p>
            <a:pPr indent="0" lvl="0" marL="0" rtl="0" algn="ctr">
              <a:spcBef>
                <a:spcPts val="0"/>
              </a:spcBef>
              <a:spcAft>
                <a:spcPts val="0"/>
              </a:spcAft>
              <a:buNone/>
            </a:pPr>
            <a:r>
              <a:rPr lang="en-US"/>
              <a:t>1200-3500 documents/second* </a:t>
            </a:r>
            <a:r>
              <a:rPr lang="en-US">
                <a:solidFill>
                  <a:srgbClr val="999999"/>
                </a:solidFill>
              </a:rPr>
              <a:t>(depending on the number of shards, size of documents, etc.)</a:t>
            </a:r>
            <a:endParaRPr>
              <a:solidFill>
                <a:srgbClr val="999999"/>
              </a:solidFill>
            </a:endParaRPr>
          </a:p>
        </p:txBody>
      </p:sp>
      <p:sp>
        <p:nvSpPr>
          <p:cNvPr id="1017" name="Google Shape;1017;p115"/>
          <p:cNvSpPr txBox="1"/>
          <p:nvPr/>
        </p:nvSpPr>
        <p:spPr>
          <a:xfrm>
            <a:off x="6965050" y="5802925"/>
            <a:ext cx="40743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Depending on exact configuration</a:t>
            </a:r>
            <a:endParaRPr/>
          </a:p>
          <a:p>
            <a:pPr indent="0" lvl="0" marL="0" rtl="0" algn="l">
              <a:spcBef>
                <a:spcPts val="0"/>
              </a:spcBef>
              <a:spcAft>
                <a:spcPts val="0"/>
              </a:spcAft>
              <a:buNone/>
            </a:pPr>
            <a:r>
              <a:rPr lang="en-US"/>
              <a:t> (Nb. Not yet validated on the production system)</a:t>
            </a:r>
            <a:endParaRPr/>
          </a:p>
        </p:txBody>
      </p:sp>
      <p:pic>
        <p:nvPicPr>
          <p:cNvPr id="1018" name="Google Shape;1018;p115"/>
          <p:cNvPicPr preferRelativeResize="0"/>
          <p:nvPr/>
        </p:nvPicPr>
        <p:blipFill>
          <a:blip r:embed="rId4">
            <a:alphaModFix/>
          </a:blip>
          <a:stretch>
            <a:fillRect/>
          </a:stretch>
        </p:blipFill>
        <p:spPr>
          <a:xfrm>
            <a:off x="11163625" y="149875"/>
            <a:ext cx="840724" cy="840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89"/>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Alfresco SOLR in a Nutshell</a:t>
            </a:r>
            <a:endParaRPr/>
          </a:p>
        </p:txBody>
      </p:sp>
      <p:sp>
        <p:nvSpPr>
          <p:cNvPr id="763" name="Google Shape;763;p89"/>
          <p:cNvSpPr txBox="1"/>
          <p:nvPr>
            <p:ph idx="1" type="body"/>
          </p:nvPr>
        </p:nvSpPr>
        <p:spPr>
          <a:xfrm>
            <a:off x="647700" y="1299377"/>
            <a:ext cx="1111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b="1" lang="en-US" sz="1700"/>
              <a:t>SOLR 6</a:t>
            </a:r>
            <a:r>
              <a:rPr lang="en-US"/>
              <a:t> is used in Alfresco to perform two main processes:</a:t>
            </a:r>
            <a:endParaRPr/>
          </a:p>
          <a:p>
            <a:pPr indent="-342900" lvl="0" marL="457200" rtl="0" algn="l">
              <a:lnSpc>
                <a:spcPct val="117000"/>
              </a:lnSpc>
              <a:spcBef>
                <a:spcPts val="600"/>
              </a:spcBef>
              <a:spcAft>
                <a:spcPts val="0"/>
              </a:spcAft>
              <a:buSzPts val="1800"/>
              <a:buChar char="•"/>
            </a:pPr>
            <a:r>
              <a:rPr lang="en-US"/>
              <a:t>Indexing (or </a:t>
            </a:r>
            <a:r>
              <a:rPr i="1" lang="en-US"/>
              <a:t>tracking</a:t>
            </a:r>
            <a:r>
              <a:rPr lang="en-US"/>
              <a:t>) metadata, permissions and content from Alfresco Repository</a:t>
            </a:r>
            <a:endParaRPr/>
          </a:p>
          <a:p>
            <a:pPr indent="-342900" lvl="0" marL="457200" rtl="0" algn="l">
              <a:lnSpc>
                <a:spcPct val="117000"/>
              </a:lnSpc>
              <a:spcBef>
                <a:spcPts val="0"/>
              </a:spcBef>
              <a:spcAft>
                <a:spcPts val="0"/>
              </a:spcAft>
              <a:buSzPts val="1800"/>
              <a:buChar char="•"/>
            </a:pPr>
            <a:r>
              <a:rPr lang="en-US"/>
              <a:t>Returning results from search queries supporting several syntaxes (AFTS, CMIS)</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rPr b="1" lang="en-US" sz="1800"/>
              <a:t>Indexing process</a:t>
            </a:r>
            <a:endParaRPr b="1" sz="1800"/>
          </a:p>
          <a:p>
            <a:pPr indent="0" lvl="0" marL="0" rtl="0" algn="l">
              <a:lnSpc>
                <a:spcPct val="117000"/>
              </a:lnSpc>
              <a:spcBef>
                <a:spcPts val="600"/>
              </a:spcBef>
              <a:spcAft>
                <a:spcPts val="0"/>
              </a:spcAft>
              <a:buNone/>
            </a:pPr>
            <a:r>
              <a:t/>
            </a:r>
            <a:endParaRPr/>
          </a:p>
        </p:txBody>
      </p:sp>
      <p:pic>
        <p:nvPicPr>
          <p:cNvPr id="764" name="Google Shape;764;p89"/>
          <p:cNvPicPr preferRelativeResize="0"/>
          <p:nvPr/>
        </p:nvPicPr>
        <p:blipFill>
          <a:blip r:embed="rId3">
            <a:alphaModFix/>
          </a:blip>
          <a:stretch>
            <a:fillRect/>
          </a:stretch>
        </p:blipFill>
        <p:spPr>
          <a:xfrm>
            <a:off x="738825" y="3217350"/>
            <a:ext cx="7859151" cy="3288175"/>
          </a:xfrm>
          <a:prstGeom prst="rect">
            <a:avLst/>
          </a:prstGeom>
          <a:noFill/>
          <a:ln>
            <a:noFill/>
          </a:ln>
        </p:spPr>
      </p:pic>
      <p:sp>
        <p:nvSpPr>
          <p:cNvPr id="765" name="Google Shape;765;p89"/>
          <p:cNvSpPr/>
          <p:nvPr/>
        </p:nvSpPr>
        <p:spPr>
          <a:xfrm>
            <a:off x="8778250" y="3855425"/>
            <a:ext cx="2052000" cy="957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Asynchronous</a:t>
            </a:r>
            <a:endParaRPr b="1">
              <a:solidFill>
                <a:srgbClr val="FFFFFF"/>
              </a:solidFill>
            </a:endParaRPr>
          </a:p>
        </p:txBody>
      </p:sp>
      <p:pic>
        <p:nvPicPr>
          <p:cNvPr id="766" name="Google Shape;766;p89"/>
          <p:cNvPicPr preferRelativeResize="0"/>
          <p:nvPr/>
        </p:nvPicPr>
        <p:blipFill>
          <a:blip r:embed="rId4">
            <a:alphaModFix/>
          </a:blip>
          <a:stretch>
            <a:fillRect/>
          </a:stretch>
        </p:blipFill>
        <p:spPr>
          <a:xfrm>
            <a:off x="10000925" y="193240"/>
            <a:ext cx="1971675" cy="997350"/>
          </a:xfrm>
          <a:prstGeom prst="rect">
            <a:avLst/>
          </a:prstGeom>
          <a:noFill/>
          <a:ln>
            <a:noFill/>
          </a:ln>
        </p:spPr>
      </p:pic>
      <p:pic>
        <p:nvPicPr>
          <p:cNvPr id="767" name="Google Shape;767;p89"/>
          <p:cNvPicPr preferRelativeResize="0"/>
          <p:nvPr/>
        </p:nvPicPr>
        <p:blipFill>
          <a:blip r:embed="rId5">
            <a:alphaModFix/>
          </a:blip>
          <a:stretch>
            <a:fillRect/>
          </a:stretch>
        </p:blipFill>
        <p:spPr>
          <a:xfrm>
            <a:off x="8933109" y="433250"/>
            <a:ext cx="991616" cy="997350"/>
          </a:xfrm>
          <a:prstGeom prst="rect">
            <a:avLst/>
          </a:prstGeom>
          <a:noFill/>
          <a:ln>
            <a:noFill/>
          </a:ln>
        </p:spPr>
      </p:pic>
      <p:pic>
        <p:nvPicPr>
          <p:cNvPr id="768" name="Google Shape;768;p89"/>
          <p:cNvPicPr preferRelativeResize="0"/>
          <p:nvPr/>
        </p:nvPicPr>
        <p:blipFill>
          <a:blip r:embed="rId6">
            <a:alphaModFix/>
          </a:blip>
          <a:stretch>
            <a:fillRect/>
          </a:stretch>
        </p:blipFill>
        <p:spPr>
          <a:xfrm>
            <a:off x="9453540" y="5083075"/>
            <a:ext cx="701425" cy="701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16"/>
          <p:cNvSpPr txBox="1"/>
          <p:nvPr>
            <p:ph idx="1" type="body"/>
          </p:nvPr>
        </p:nvSpPr>
        <p:spPr>
          <a:xfrm>
            <a:off x="0" y="0"/>
            <a:ext cx="12192000" cy="6858000"/>
          </a:xfrm>
          <a:prstGeom prst="rect">
            <a:avLst/>
          </a:prstGeom>
          <a:solidFill>
            <a:schemeClr val="accent2"/>
          </a:solidFill>
        </p:spPr>
        <p:txBody>
          <a:bodyPr anchorCtr="0" anchor="t" bIns="45700" lIns="91425" spcFirstLastPara="1" rIns="91425" wrap="square" tIns="45700">
            <a:noAutofit/>
          </a:bodyPr>
          <a:lstStyle/>
          <a:p>
            <a:pPr indent="0" lvl="0" marL="0" rtl="0" algn="l">
              <a:spcBef>
                <a:spcPts val="0"/>
              </a:spcBef>
              <a:spcAft>
                <a:spcPts val="600"/>
              </a:spcAft>
              <a:buNone/>
            </a:pPr>
            <a:r>
              <a:rPr lang="en-US"/>
              <a:t> </a:t>
            </a:r>
            <a:endParaRPr/>
          </a:p>
        </p:txBody>
      </p:sp>
      <p:sp>
        <p:nvSpPr>
          <p:cNvPr id="1025" name="Google Shape;1025;p116"/>
          <p:cNvSpPr txBox="1"/>
          <p:nvPr>
            <p:ph type="title"/>
          </p:nvPr>
        </p:nvSpPr>
        <p:spPr>
          <a:xfrm>
            <a:off x="537459" y="3028890"/>
            <a:ext cx="11117100" cy="800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Future Improvements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17"/>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2"/>
                </a:solidFill>
              </a:rPr>
              <a:t>Future Improvements - Coming in 2.0.0</a:t>
            </a:r>
            <a:endParaRPr>
              <a:solidFill>
                <a:schemeClr val="accent2"/>
              </a:solidFill>
            </a:endParaRPr>
          </a:p>
          <a:p>
            <a:pPr indent="0" lvl="0" marL="0" rtl="0" algn="l">
              <a:spcBef>
                <a:spcPts val="0"/>
              </a:spcBef>
              <a:spcAft>
                <a:spcPts val="0"/>
              </a:spcAft>
              <a:buNone/>
            </a:pPr>
            <a:r>
              <a:t/>
            </a:r>
            <a:endParaRPr/>
          </a:p>
        </p:txBody>
      </p:sp>
      <p:sp>
        <p:nvSpPr>
          <p:cNvPr id="1032" name="Google Shape;1032;p117"/>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Schema Simplification</a:t>
            </a:r>
            <a:endParaRPr/>
          </a:p>
          <a:p>
            <a:pPr indent="-355600" lvl="1" marL="914400" rtl="0" algn="l">
              <a:spcBef>
                <a:spcPts val="0"/>
              </a:spcBef>
              <a:spcAft>
                <a:spcPts val="0"/>
              </a:spcAft>
              <a:buSzPts val="2000"/>
              <a:buChar char="•"/>
            </a:pPr>
            <a:r>
              <a:rPr lang="en-US" sz="1600"/>
              <a:t>Smaller index</a:t>
            </a:r>
            <a:endParaRPr sz="1600"/>
          </a:p>
          <a:p>
            <a:pPr indent="-342900" lvl="0" marL="457200" rtl="0" algn="l">
              <a:spcBef>
                <a:spcPts val="0"/>
              </a:spcBef>
              <a:spcAft>
                <a:spcPts val="0"/>
              </a:spcAft>
              <a:buSzPts val="1800"/>
              <a:buChar char="•"/>
            </a:pPr>
            <a:r>
              <a:rPr lang="en-US"/>
              <a:t>Removing Duplicate Fields</a:t>
            </a:r>
            <a:endParaRPr/>
          </a:p>
          <a:p>
            <a:pPr indent="-355600" lvl="1" marL="914400" rtl="0" algn="l">
              <a:spcBef>
                <a:spcPts val="0"/>
              </a:spcBef>
              <a:spcAft>
                <a:spcPts val="0"/>
              </a:spcAft>
              <a:buSzPts val="2000"/>
              <a:buChar char="•"/>
            </a:pPr>
            <a:r>
              <a:rPr lang="en-US" sz="1600"/>
              <a:t>Smaller communication</a:t>
            </a:r>
            <a:endParaRPr sz="1600"/>
          </a:p>
          <a:p>
            <a:pPr indent="-342900" lvl="0" marL="457200" rtl="0" algn="l">
              <a:spcBef>
                <a:spcPts val="0"/>
              </a:spcBef>
              <a:spcAft>
                <a:spcPts val="0"/>
              </a:spcAft>
              <a:buSzPts val="1800"/>
              <a:buChar char="•"/>
            </a:pPr>
            <a:r>
              <a:rPr lang="en-US"/>
              <a:t>Improved Trackers</a:t>
            </a:r>
            <a:endParaRPr/>
          </a:p>
          <a:p>
            <a:pPr indent="-355600" lvl="1" marL="914400" rtl="0" algn="l">
              <a:spcBef>
                <a:spcPts val="0"/>
              </a:spcBef>
              <a:spcAft>
                <a:spcPts val="0"/>
              </a:spcAft>
              <a:buSzPts val="2000"/>
              <a:buChar char="•"/>
            </a:pPr>
            <a:r>
              <a:rPr lang="en-US" sz="1600"/>
              <a:t>Less duplication with large transactions</a:t>
            </a:r>
            <a:endParaRPr sz="1600"/>
          </a:p>
          <a:p>
            <a:pPr indent="-330200" lvl="1" marL="914400" rtl="0" algn="l">
              <a:spcBef>
                <a:spcPts val="0"/>
              </a:spcBef>
              <a:spcAft>
                <a:spcPts val="0"/>
              </a:spcAft>
              <a:buSzPts val="1600"/>
              <a:buChar char="•"/>
            </a:pPr>
            <a:r>
              <a:rPr lang="en-US" sz="1600"/>
              <a:t>New tracker parallelism option</a:t>
            </a:r>
            <a:endParaRPr sz="1600"/>
          </a:p>
          <a:p>
            <a:pPr indent="-342900" lvl="0" marL="457200" rtl="0" algn="l">
              <a:spcBef>
                <a:spcPts val="0"/>
              </a:spcBef>
              <a:spcAft>
                <a:spcPts val="0"/>
              </a:spcAft>
              <a:buSzPts val="1800"/>
              <a:buChar char="•"/>
            </a:pPr>
            <a:r>
              <a:rPr lang="en-US"/>
              <a:t>Content Store Removal</a:t>
            </a:r>
            <a:endParaRPr/>
          </a:p>
          <a:p>
            <a:pPr indent="-355600" lvl="1" marL="914400" rtl="0" algn="l">
              <a:spcBef>
                <a:spcPts val="0"/>
              </a:spcBef>
              <a:spcAft>
                <a:spcPts val="0"/>
              </a:spcAft>
              <a:buSzPts val="2000"/>
              <a:buChar char="•"/>
            </a:pPr>
            <a:r>
              <a:rPr lang="en-US" sz="1600"/>
              <a:t>Reduced disk usage</a:t>
            </a:r>
            <a:endParaRPr sz="1600"/>
          </a:p>
          <a:p>
            <a:pPr indent="-330200" lvl="1" marL="914400" rtl="0" algn="l">
              <a:spcBef>
                <a:spcPts val="0"/>
              </a:spcBef>
              <a:spcAft>
                <a:spcPts val="0"/>
              </a:spcAft>
              <a:buSzPts val="1600"/>
              <a:buChar char="•"/>
            </a:pPr>
            <a:r>
              <a:rPr lang="en-US" sz="1600"/>
              <a:t>Less duplication</a:t>
            </a:r>
            <a:endParaRPr sz="1600"/>
          </a:p>
          <a:p>
            <a:pPr indent="-330200" lvl="1" marL="914400" rtl="0" algn="l">
              <a:spcBef>
                <a:spcPts val="0"/>
              </a:spcBef>
              <a:spcAft>
                <a:spcPts val="0"/>
              </a:spcAft>
              <a:buSzPts val="1600"/>
              <a:buChar char="•"/>
            </a:pPr>
            <a:r>
              <a:rPr lang="en-US" sz="1600"/>
              <a:t>Better usage of Solr optimisations</a:t>
            </a:r>
            <a:endParaRPr sz="1600"/>
          </a:p>
          <a:p>
            <a:pPr indent="-330200" lvl="1" marL="914400" rtl="0" algn="l">
              <a:spcBef>
                <a:spcPts val="0"/>
              </a:spcBef>
              <a:spcAft>
                <a:spcPts val="0"/>
              </a:spcAft>
              <a:buSzPts val="1600"/>
              <a:buChar char="•"/>
            </a:pPr>
            <a:r>
              <a:rPr lang="en-US" sz="1600"/>
              <a:t>Adds potential to use other Solr features</a:t>
            </a:r>
            <a:endParaRPr sz="1600"/>
          </a:p>
        </p:txBody>
      </p:sp>
      <p:pic>
        <p:nvPicPr>
          <p:cNvPr id="1033" name="Google Shape;1033;p117"/>
          <p:cNvPicPr preferRelativeResize="0"/>
          <p:nvPr/>
        </p:nvPicPr>
        <p:blipFill>
          <a:blip r:embed="rId3">
            <a:alphaModFix/>
          </a:blip>
          <a:stretch>
            <a:fillRect/>
          </a:stretch>
        </p:blipFill>
        <p:spPr>
          <a:xfrm>
            <a:off x="5515826" y="3194326"/>
            <a:ext cx="6083901" cy="3207176"/>
          </a:xfrm>
          <a:prstGeom prst="rect">
            <a:avLst/>
          </a:prstGeom>
          <a:noFill/>
          <a:ln>
            <a:noFill/>
          </a:ln>
        </p:spPr>
      </p:pic>
      <p:pic>
        <p:nvPicPr>
          <p:cNvPr id="1034" name="Google Shape;1034;p117"/>
          <p:cNvPicPr preferRelativeResize="0"/>
          <p:nvPr/>
        </p:nvPicPr>
        <p:blipFill>
          <a:blip r:embed="rId4">
            <a:alphaModFix/>
          </a:blip>
          <a:stretch>
            <a:fillRect/>
          </a:stretch>
        </p:blipFill>
        <p:spPr>
          <a:xfrm>
            <a:off x="11279400" y="99732"/>
            <a:ext cx="836875" cy="6304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18"/>
          <p:cNvSpPr txBox="1"/>
          <p:nvPr>
            <p:ph idx="1" type="body"/>
          </p:nvPr>
        </p:nvSpPr>
        <p:spPr>
          <a:xfrm>
            <a:off x="647700" y="1299375"/>
            <a:ext cx="5637300" cy="5166000"/>
          </a:xfrm>
          <a:prstGeom prst="rect">
            <a:avLst/>
          </a:prstGeom>
          <a:noFill/>
          <a:ln>
            <a:noFill/>
          </a:ln>
        </p:spPr>
        <p:txBody>
          <a:bodyPr anchorCtr="0" anchor="t" bIns="45700" lIns="91425" spcFirstLastPara="1" rIns="91425" wrap="square" tIns="45700">
            <a:noAutofit/>
          </a:bodyPr>
          <a:lstStyle/>
          <a:p>
            <a:pPr indent="0" lvl="0" marL="0" rtl="0" algn="l">
              <a:lnSpc>
                <a:spcPct val="127636"/>
              </a:lnSpc>
              <a:spcBef>
                <a:spcPts val="0"/>
              </a:spcBef>
              <a:spcAft>
                <a:spcPts val="0"/>
              </a:spcAft>
              <a:buClr>
                <a:schemeClr val="dk1"/>
              </a:buClr>
              <a:buSzPts val="1100"/>
              <a:buFont typeface="Arial"/>
              <a:buNone/>
            </a:pPr>
            <a:r>
              <a:rPr b="1" lang="en-US"/>
              <a:t>Scenarios datasets</a:t>
            </a:r>
            <a:endParaRPr b="1"/>
          </a:p>
          <a:p>
            <a:pPr indent="-342900" lvl="0" marL="457200" rtl="0" algn="l">
              <a:lnSpc>
                <a:spcPct val="127636"/>
              </a:lnSpc>
              <a:spcBef>
                <a:spcPts val="600"/>
              </a:spcBef>
              <a:spcAft>
                <a:spcPts val="0"/>
              </a:spcAft>
              <a:buSzPts val="1800"/>
              <a:buChar char="•"/>
            </a:pPr>
            <a:r>
              <a:rPr lang="en-US"/>
              <a:t>100,000 documents created with 100,000 transactions</a:t>
            </a:r>
            <a:endParaRPr i="1"/>
          </a:p>
          <a:p>
            <a:pPr indent="-342900" lvl="0" marL="457200" rtl="0" algn="l">
              <a:lnSpc>
                <a:spcPct val="127636"/>
              </a:lnSpc>
              <a:spcBef>
                <a:spcPts val="0"/>
              </a:spcBef>
              <a:spcAft>
                <a:spcPts val="0"/>
              </a:spcAft>
              <a:buSzPts val="1800"/>
              <a:buChar char="•"/>
            </a:pPr>
            <a:r>
              <a:rPr lang="en-US"/>
              <a:t>100,000 documents created with 1 transaction</a:t>
            </a:r>
            <a:endParaRPr i="1"/>
          </a:p>
          <a:p>
            <a:pPr indent="-342900" lvl="0" marL="457200" rtl="0" algn="l">
              <a:lnSpc>
                <a:spcPct val="127636"/>
              </a:lnSpc>
              <a:spcBef>
                <a:spcPts val="0"/>
              </a:spcBef>
              <a:spcAft>
                <a:spcPts val="0"/>
              </a:spcAft>
              <a:buSzPts val="1800"/>
              <a:buChar char="•"/>
            </a:pPr>
            <a:r>
              <a:rPr lang="en-US"/>
              <a:t>Changing the path for 100,000 documents</a:t>
            </a:r>
            <a:endParaRPr i="1"/>
          </a:p>
          <a:p>
            <a:pPr indent="-342900" lvl="0" marL="457200" rtl="0" algn="l">
              <a:lnSpc>
                <a:spcPct val="117000"/>
              </a:lnSpc>
              <a:spcBef>
                <a:spcPts val="0"/>
              </a:spcBef>
              <a:spcAft>
                <a:spcPts val="0"/>
              </a:spcAft>
              <a:buSzPts val="1800"/>
              <a:buChar char="•"/>
            </a:pPr>
            <a:r>
              <a:rPr lang="en-US"/>
              <a:t>200,000 ACLs created with 200,000 ACL change sets</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sz="800"/>
          </a:p>
          <a:p>
            <a:pPr indent="0" lvl="0" marL="0" rtl="0" algn="l">
              <a:lnSpc>
                <a:spcPct val="117000"/>
              </a:lnSpc>
              <a:spcBef>
                <a:spcPts val="600"/>
              </a:spcBef>
              <a:spcAft>
                <a:spcPts val="0"/>
              </a:spcAft>
              <a:buNone/>
            </a:pPr>
            <a:r>
              <a:rPr b="1" lang="en-US"/>
              <a:t>Parameters investigated</a:t>
            </a:r>
            <a:endParaRPr b="1"/>
          </a:p>
          <a:p>
            <a:pPr indent="-342900" lvl="0" marL="457200" rtl="0" algn="l">
              <a:lnSpc>
                <a:spcPct val="117000"/>
              </a:lnSpc>
              <a:spcBef>
                <a:spcPts val="600"/>
              </a:spcBef>
              <a:spcAft>
                <a:spcPts val="0"/>
              </a:spcAft>
              <a:buSzPts val="1800"/>
              <a:buChar char="•"/>
            </a:pPr>
            <a:r>
              <a:rPr lang="en-US"/>
              <a:t>The existing </a:t>
            </a:r>
            <a:r>
              <a:rPr lang="en-US">
                <a:latin typeface="Roboto Mono"/>
                <a:ea typeface="Roboto Mono"/>
                <a:cs typeface="Roboto Mono"/>
                <a:sym typeface="Roboto Mono"/>
              </a:rPr>
              <a:t>*BatchSize</a:t>
            </a:r>
            <a:r>
              <a:rPr lang="en-US"/>
              <a:t> size parameters</a:t>
            </a:r>
            <a:endParaRPr/>
          </a:p>
          <a:p>
            <a:pPr indent="-342900" lvl="0" marL="457200" rtl="0" algn="l">
              <a:lnSpc>
                <a:spcPct val="117000"/>
              </a:lnSpc>
              <a:spcBef>
                <a:spcPts val="0"/>
              </a:spcBef>
              <a:spcAft>
                <a:spcPts val="0"/>
              </a:spcAft>
              <a:buSzPts val="1800"/>
              <a:buChar char="•"/>
            </a:pPr>
            <a:r>
              <a:rPr lang="en-US"/>
              <a:t>The new </a:t>
            </a:r>
            <a:r>
              <a:rPr lang="en-US">
                <a:latin typeface="Roboto Mono"/>
                <a:ea typeface="Roboto Mono"/>
                <a:cs typeface="Roboto Mono"/>
                <a:sym typeface="Roboto Mono"/>
              </a:rPr>
              <a:t>*MaxParallelism</a:t>
            </a:r>
            <a:r>
              <a:rPr lang="en-US"/>
              <a:t> </a:t>
            </a:r>
            <a:r>
              <a:rPr lang="en-US"/>
              <a:t>parameters</a:t>
            </a:r>
            <a:endParaRPr/>
          </a:p>
          <a:p>
            <a:pPr indent="-342900" lvl="1" marL="914400" rtl="0" algn="l">
              <a:lnSpc>
                <a:spcPct val="117000"/>
              </a:lnSpc>
              <a:spcBef>
                <a:spcPts val="0"/>
              </a:spcBef>
              <a:spcAft>
                <a:spcPts val="0"/>
              </a:spcAft>
              <a:buSzPts val="1800"/>
              <a:buChar char="•"/>
            </a:pPr>
            <a:r>
              <a:rPr lang="en-US"/>
              <a:t>These change the number of</a:t>
            </a:r>
            <a:r>
              <a:rPr lang="en-US"/>
              <a:t> workers assigned to the tracker. They use a </a:t>
            </a:r>
            <a:r>
              <a:rPr i="1" lang="en-US"/>
              <a:t>ForkJoinPool</a:t>
            </a:r>
            <a:r>
              <a:rPr lang="en-US"/>
              <a:t>, and can impact the resources available to other processes</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t/>
            </a:r>
            <a:endParaRPr/>
          </a:p>
        </p:txBody>
      </p:sp>
      <p:sp>
        <p:nvSpPr>
          <p:cNvPr id="1040" name="Google Shape;1040;p118"/>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solidFill>
                  <a:schemeClr val="accent2"/>
                </a:solidFill>
              </a:rPr>
              <a:t>Improved Trackers - Testing</a:t>
            </a:r>
            <a:endParaRPr>
              <a:solidFill>
                <a:schemeClr val="accent2"/>
              </a:solidFill>
            </a:endParaRPr>
          </a:p>
        </p:txBody>
      </p:sp>
      <p:pic>
        <p:nvPicPr>
          <p:cNvPr id="1041" name="Google Shape;1041;p118"/>
          <p:cNvPicPr preferRelativeResize="0"/>
          <p:nvPr/>
        </p:nvPicPr>
        <p:blipFill>
          <a:blip r:embed="rId3">
            <a:alphaModFix/>
          </a:blip>
          <a:stretch>
            <a:fillRect/>
          </a:stretch>
        </p:blipFill>
        <p:spPr>
          <a:xfrm>
            <a:off x="6558150" y="591650"/>
            <a:ext cx="5206650" cy="3745213"/>
          </a:xfrm>
          <a:prstGeom prst="rect">
            <a:avLst/>
          </a:prstGeom>
          <a:noFill/>
          <a:ln>
            <a:noFill/>
          </a:ln>
        </p:spPr>
      </p:pic>
      <p:pic>
        <p:nvPicPr>
          <p:cNvPr id="1042" name="Google Shape;1042;p118"/>
          <p:cNvPicPr preferRelativeResize="0"/>
          <p:nvPr/>
        </p:nvPicPr>
        <p:blipFill>
          <a:blip r:embed="rId4">
            <a:alphaModFix/>
          </a:blip>
          <a:stretch>
            <a:fillRect/>
          </a:stretch>
        </p:blipFill>
        <p:spPr>
          <a:xfrm>
            <a:off x="7651362" y="4452756"/>
            <a:ext cx="3020218" cy="2052350"/>
          </a:xfrm>
          <a:prstGeom prst="rect">
            <a:avLst/>
          </a:prstGeom>
          <a:noFill/>
          <a:ln>
            <a:noFill/>
          </a:ln>
        </p:spPr>
      </p:pic>
      <p:pic>
        <p:nvPicPr>
          <p:cNvPr id="1043" name="Google Shape;1043;p118"/>
          <p:cNvPicPr preferRelativeResize="0"/>
          <p:nvPr/>
        </p:nvPicPr>
        <p:blipFill>
          <a:blip r:embed="rId5">
            <a:alphaModFix/>
          </a:blip>
          <a:stretch>
            <a:fillRect/>
          </a:stretch>
        </p:blipFill>
        <p:spPr>
          <a:xfrm>
            <a:off x="11279400" y="99732"/>
            <a:ext cx="836875" cy="630452"/>
          </a:xfrm>
          <a:prstGeom prst="rect">
            <a:avLst/>
          </a:prstGeom>
          <a:noFill/>
          <a:ln>
            <a:noFill/>
          </a:ln>
        </p:spPr>
      </p:pic>
      <p:cxnSp>
        <p:nvCxnSpPr>
          <p:cNvPr id="1044" name="Google Shape;1044;p118"/>
          <p:cNvCxnSpPr/>
          <p:nvPr/>
        </p:nvCxnSpPr>
        <p:spPr>
          <a:xfrm>
            <a:off x="327300" y="4386476"/>
            <a:ext cx="11537400" cy="0"/>
          </a:xfrm>
          <a:prstGeom prst="straightConnector1">
            <a:avLst/>
          </a:prstGeom>
          <a:noFill/>
          <a:ln cap="flat" cmpd="sng" w="9525">
            <a:solidFill>
              <a:schemeClr val="accent2"/>
            </a:solidFill>
            <a:prstDash val="dot"/>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19"/>
          <p:cNvSpPr txBox="1"/>
          <p:nvPr>
            <p:ph idx="1" type="body"/>
          </p:nvPr>
        </p:nvSpPr>
        <p:spPr>
          <a:xfrm>
            <a:off x="647700" y="1151150"/>
            <a:ext cx="6237000" cy="5267100"/>
          </a:xfrm>
          <a:prstGeom prst="rect">
            <a:avLst/>
          </a:prstGeom>
          <a:noFill/>
          <a:ln>
            <a:noFill/>
          </a:ln>
        </p:spPr>
        <p:txBody>
          <a:bodyPr anchorCtr="0" anchor="t" bIns="45700" lIns="91425" spcFirstLastPara="1" rIns="91425" wrap="square" tIns="45700">
            <a:noAutofit/>
          </a:bodyPr>
          <a:lstStyle/>
          <a:p>
            <a:pPr indent="0" lvl="0" marL="0" rtl="0" algn="l">
              <a:lnSpc>
                <a:spcPct val="127636"/>
              </a:lnSpc>
              <a:spcBef>
                <a:spcPts val="0"/>
              </a:spcBef>
              <a:spcAft>
                <a:spcPts val="0"/>
              </a:spcAft>
              <a:buNone/>
            </a:pPr>
            <a:r>
              <a:rPr b="1" lang="en-US"/>
              <a:t>Hotspot calculation</a:t>
            </a:r>
            <a:endParaRPr b="1"/>
          </a:p>
          <a:p>
            <a:pPr indent="-342900" lvl="0" marL="457200" rtl="0" algn="l">
              <a:lnSpc>
                <a:spcPct val="127636"/>
              </a:lnSpc>
              <a:spcBef>
                <a:spcPts val="600"/>
              </a:spcBef>
              <a:spcAft>
                <a:spcPts val="0"/>
              </a:spcAft>
              <a:buSzPts val="1800"/>
              <a:buChar char="•"/>
            </a:pPr>
            <a:r>
              <a:rPr lang="en-US"/>
              <a:t>Increasing the </a:t>
            </a:r>
            <a:r>
              <a:rPr b="1" lang="en-US"/>
              <a:t>Transaction Batch Size</a:t>
            </a:r>
            <a:r>
              <a:rPr lang="en-US"/>
              <a:t> for nodes and ACLs has an impact while the maximum number for your deployment is not reached. After that, you can increase this batch size but there will be </a:t>
            </a:r>
            <a:r>
              <a:rPr b="1" lang="en-US">
                <a:solidFill>
                  <a:schemeClr val="accent2"/>
                </a:solidFill>
              </a:rPr>
              <a:t>no performance changes</a:t>
            </a:r>
            <a:endParaRPr b="1">
              <a:solidFill>
                <a:schemeClr val="accent2"/>
              </a:solidFill>
            </a:endParaRPr>
          </a:p>
          <a:p>
            <a:pPr indent="0" lvl="0" marL="0" rtl="0" algn="l">
              <a:lnSpc>
                <a:spcPct val="127636"/>
              </a:lnSpc>
              <a:spcBef>
                <a:spcPts val="600"/>
              </a:spcBef>
              <a:spcAft>
                <a:spcPts val="0"/>
              </a:spcAft>
              <a:buNone/>
            </a:pPr>
            <a:r>
              <a:t/>
            </a:r>
            <a:endParaRPr b="1" sz="600">
              <a:solidFill>
                <a:schemeClr val="accent2"/>
              </a:solidFill>
            </a:endParaRPr>
          </a:p>
          <a:p>
            <a:pPr indent="-342900" lvl="0" marL="457200" rtl="0" algn="l">
              <a:lnSpc>
                <a:spcPct val="127636"/>
              </a:lnSpc>
              <a:spcBef>
                <a:spcPts val="600"/>
              </a:spcBef>
              <a:spcAft>
                <a:spcPts val="0"/>
              </a:spcAft>
              <a:buSzPts val="1800"/>
              <a:buChar char="•"/>
            </a:pPr>
            <a:r>
              <a:rPr lang="en-US"/>
              <a:t>Increasing the </a:t>
            </a:r>
            <a:r>
              <a:rPr b="1" lang="en-US"/>
              <a:t>Node Batch Size</a:t>
            </a:r>
            <a:r>
              <a:rPr lang="en-US"/>
              <a:t> can improve your performance while you are down the right number for your deployment. After that, you can increase this batch size	but the performance will be </a:t>
            </a:r>
            <a:r>
              <a:rPr b="1" lang="en-US">
                <a:solidFill>
                  <a:srgbClr val="980000"/>
                </a:solidFill>
              </a:rPr>
              <a:t>penalised</a:t>
            </a:r>
            <a:endParaRPr b="1">
              <a:solidFill>
                <a:srgbClr val="980000"/>
              </a:solidFill>
            </a:endParaRPr>
          </a:p>
          <a:p>
            <a:pPr indent="0" lvl="0" marL="0" rtl="0" algn="l">
              <a:lnSpc>
                <a:spcPct val="127636"/>
              </a:lnSpc>
              <a:spcBef>
                <a:spcPts val="600"/>
              </a:spcBef>
              <a:spcAft>
                <a:spcPts val="0"/>
              </a:spcAft>
              <a:buNone/>
            </a:pPr>
            <a:r>
              <a:t/>
            </a:r>
            <a:endParaRPr b="1" sz="600">
              <a:solidFill>
                <a:srgbClr val="980000"/>
              </a:solidFill>
            </a:endParaRPr>
          </a:p>
          <a:p>
            <a:pPr indent="-342900" lvl="0" marL="457200" rtl="0" algn="l">
              <a:lnSpc>
                <a:spcPct val="127636"/>
              </a:lnSpc>
              <a:spcBef>
                <a:spcPts val="600"/>
              </a:spcBef>
              <a:spcAft>
                <a:spcPts val="0"/>
              </a:spcAft>
              <a:buSzPts val="1800"/>
              <a:buChar char="•"/>
            </a:pPr>
            <a:r>
              <a:rPr lang="en-US"/>
              <a:t>Increasing the maximum number of </a:t>
            </a:r>
            <a:r>
              <a:rPr b="1" lang="en-US"/>
              <a:t>Parallel Threads</a:t>
            </a:r>
            <a:r>
              <a:rPr lang="en-US"/>
              <a:t> </a:t>
            </a:r>
            <a:r>
              <a:rPr b="1" lang="en-US">
                <a:solidFill>
                  <a:schemeClr val="accent2"/>
                </a:solidFill>
              </a:rPr>
              <a:t>improved performance</a:t>
            </a:r>
            <a:r>
              <a:rPr lang="en-US"/>
              <a:t> until the maximum number for our deployment was reached. However in a real world deployment it may be useful to use a lower number to avoid impacting other processes.</a:t>
            </a:r>
            <a:endParaRPr b="1">
              <a:solidFill>
                <a:schemeClr val="accent2"/>
              </a:solidFill>
            </a:endParaRPr>
          </a:p>
          <a:p>
            <a:pPr indent="0" lvl="0" marL="0" rtl="0" algn="l">
              <a:lnSpc>
                <a:spcPct val="117000"/>
              </a:lnSpc>
              <a:spcBef>
                <a:spcPts val="600"/>
              </a:spcBef>
              <a:spcAft>
                <a:spcPts val="0"/>
              </a:spcAft>
              <a:buNone/>
            </a:pPr>
            <a:r>
              <a:t/>
            </a:r>
            <a:endParaRPr/>
          </a:p>
        </p:txBody>
      </p:sp>
      <p:sp>
        <p:nvSpPr>
          <p:cNvPr id="1050" name="Google Shape;1050;p119"/>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3300"/>
              <a:buFont typeface="Arial"/>
              <a:buNone/>
            </a:pPr>
            <a:r>
              <a:rPr lang="en-US">
                <a:solidFill>
                  <a:schemeClr val="accent2"/>
                </a:solidFill>
              </a:rPr>
              <a:t>Improved Trackers - Testing</a:t>
            </a:r>
            <a:endParaRPr>
              <a:solidFill>
                <a:schemeClr val="accent2"/>
              </a:solidFill>
            </a:endParaRPr>
          </a:p>
        </p:txBody>
      </p:sp>
      <p:pic>
        <p:nvPicPr>
          <p:cNvPr id="1051" name="Google Shape;1051;p119"/>
          <p:cNvPicPr preferRelativeResize="0"/>
          <p:nvPr/>
        </p:nvPicPr>
        <p:blipFill>
          <a:blip r:embed="rId3">
            <a:alphaModFix/>
          </a:blip>
          <a:stretch>
            <a:fillRect/>
          </a:stretch>
        </p:blipFill>
        <p:spPr>
          <a:xfrm>
            <a:off x="7576163" y="1115762"/>
            <a:ext cx="4061837" cy="2662513"/>
          </a:xfrm>
          <a:prstGeom prst="rect">
            <a:avLst/>
          </a:prstGeom>
          <a:noFill/>
          <a:ln>
            <a:noFill/>
          </a:ln>
        </p:spPr>
      </p:pic>
      <p:pic>
        <p:nvPicPr>
          <p:cNvPr id="1052" name="Google Shape;1052;p119"/>
          <p:cNvPicPr preferRelativeResize="0"/>
          <p:nvPr/>
        </p:nvPicPr>
        <p:blipFill>
          <a:blip r:embed="rId4">
            <a:alphaModFix/>
          </a:blip>
          <a:stretch>
            <a:fillRect/>
          </a:stretch>
        </p:blipFill>
        <p:spPr>
          <a:xfrm>
            <a:off x="7606675" y="3903426"/>
            <a:ext cx="4000830" cy="2622524"/>
          </a:xfrm>
          <a:prstGeom prst="rect">
            <a:avLst/>
          </a:prstGeom>
          <a:noFill/>
          <a:ln>
            <a:noFill/>
          </a:ln>
        </p:spPr>
      </p:pic>
      <p:sp>
        <p:nvSpPr>
          <p:cNvPr id="1053" name="Google Shape;1053;p119"/>
          <p:cNvSpPr txBox="1"/>
          <p:nvPr/>
        </p:nvSpPr>
        <p:spPr>
          <a:xfrm>
            <a:off x="6676342" y="5907050"/>
            <a:ext cx="9999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2"/>
                </a:solidFill>
              </a:rPr>
              <a:t>Duration</a:t>
            </a:r>
            <a:endParaRPr b="1">
              <a:solidFill>
                <a:schemeClr val="dk2"/>
              </a:solidFill>
            </a:endParaRPr>
          </a:p>
          <a:p>
            <a:pPr indent="0" lvl="0" marL="0" rtl="0" algn="ctr">
              <a:spcBef>
                <a:spcPts val="0"/>
              </a:spcBef>
              <a:spcAft>
                <a:spcPts val="0"/>
              </a:spcAft>
              <a:buNone/>
            </a:pPr>
            <a:r>
              <a:rPr b="1" lang="en-US">
                <a:solidFill>
                  <a:schemeClr val="dk2"/>
                </a:solidFill>
              </a:rPr>
              <a:t>(ms)</a:t>
            </a:r>
            <a:endParaRPr b="1">
              <a:solidFill>
                <a:schemeClr val="dk2"/>
              </a:solidFill>
            </a:endParaRPr>
          </a:p>
        </p:txBody>
      </p:sp>
      <p:cxnSp>
        <p:nvCxnSpPr>
          <p:cNvPr id="1054" name="Google Shape;1054;p119"/>
          <p:cNvCxnSpPr>
            <a:endCxn id="1053" idx="0"/>
          </p:cNvCxnSpPr>
          <p:nvPr/>
        </p:nvCxnSpPr>
        <p:spPr>
          <a:xfrm flipH="1">
            <a:off x="7176292" y="1151150"/>
            <a:ext cx="4200" cy="4755900"/>
          </a:xfrm>
          <a:prstGeom prst="straightConnector1">
            <a:avLst/>
          </a:prstGeom>
          <a:noFill/>
          <a:ln cap="flat" cmpd="sng" w="28575">
            <a:solidFill>
              <a:schemeClr val="dk2"/>
            </a:solidFill>
            <a:prstDash val="solid"/>
            <a:round/>
            <a:headEnd len="med" w="med" type="triangle"/>
            <a:tailEnd len="med" w="med" type="none"/>
          </a:ln>
        </p:spPr>
      </p:cxnSp>
      <p:cxnSp>
        <p:nvCxnSpPr>
          <p:cNvPr id="1055" name="Google Shape;1055;p119"/>
          <p:cNvCxnSpPr/>
          <p:nvPr/>
        </p:nvCxnSpPr>
        <p:spPr>
          <a:xfrm rot="10800000">
            <a:off x="7652275" y="936725"/>
            <a:ext cx="3858300" cy="0"/>
          </a:xfrm>
          <a:prstGeom prst="straightConnector1">
            <a:avLst/>
          </a:prstGeom>
          <a:noFill/>
          <a:ln cap="flat" cmpd="sng" w="28575">
            <a:solidFill>
              <a:schemeClr val="dk2"/>
            </a:solidFill>
            <a:prstDash val="solid"/>
            <a:round/>
            <a:headEnd len="med" w="med" type="triangle"/>
            <a:tailEnd len="med" w="med" type="none"/>
          </a:ln>
        </p:spPr>
      </p:cxnSp>
      <p:sp>
        <p:nvSpPr>
          <p:cNvPr id="1056" name="Google Shape;1056;p119"/>
          <p:cNvSpPr txBox="1"/>
          <p:nvPr/>
        </p:nvSpPr>
        <p:spPr>
          <a:xfrm>
            <a:off x="7146900" y="654425"/>
            <a:ext cx="6906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2"/>
                </a:solidFill>
              </a:rPr>
              <a:t>#</a:t>
            </a:r>
            <a:endParaRPr b="1" sz="2000">
              <a:solidFill>
                <a:schemeClr val="dk2"/>
              </a:solidFill>
            </a:endParaRPr>
          </a:p>
        </p:txBody>
      </p:sp>
      <p:pic>
        <p:nvPicPr>
          <p:cNvPr id="1057" name="Google Shape;1057;p119"/>
          <p:cNvPicPr preferRelativeResize="0"/>
          <p:nvPr/>
        </p:nvPicPr>
        <p:blipFill>
          <a:blip r:embed="rId5">
            <a:alphaModFix/>
          </a:blip>
          <a:stretch>
            <a:fillRect/>
          </a:stretch>
        </p:blipFill>
        <p:spPr>
          <a:xfrm>
            <a:off x="11279400" y="99732"/>
            <a:ext cx="836875" cy="6304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20"/>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Content Store Removal</a:t>
            </a:r>
            <a:endParaRPr>
              <a:solidFill>
                <a:schemeClr val="accent2"/>
              </a:solidFill>
            </a:endParaRPr>
          </a:p>
        </p:txBody>
      </p:sp>
      <p:sp>
        <p:nvSpPr>
          <p:cNvPr id="1064" name="Google Shape;1064;p120"/>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285750" lvl="0" marL="285750" rtl="0" algn="l">
              <a:spcBef>
                <a:spcPts val="600"/>
              </a:spcBef>
              <a:spcAft>
                <a:spcPts val="0"/>
              </a:spcAft>
              <a:buSzPts val="1800"/>
              <a:buChar char="•"/>
            </a:pPr>
            <a:r>
              <a:rPr lang="en-US"/>
              <a:t>Solr Content store removal will reduce disk usage and simplify replication</a:t>
            </a:r>
            <a:endParaRPr/>
          </a:p>
        </p:txBody>
      </p:sp>
      <p:pic>
        <p:nvPicPr>
          <p:cNvPr id="1065" name="Google Shape;1065;p120"/>
          <p:cNvPicPr preferRelativeResize="0"/>
          <p:nvPr/>
        </p:nvPicPr>
        <p:blipFill>
          <a:blip r:embed="rId3">
            <a:alphaModFix/>
          </a:blip>
          <a:stretch>
            <a:fillRect/>
          </a:stretch>
        </p:blipFill>
        <p:spPr>
          <a:xfrm>
            <a:off x="220800" y="1988500"/>
            <a:ext cx="6510199" cy="3252449"/>
          </a:xfrm>
          <a:prstGeom prst="rect">
            <a:avLst/>
          </a:prstGeom>
          <a:noFill/>
          <a:ln>
            <a:noFill/>
          </a:ln>
        </p:spPr>
      </p:pic>
      <p:sp>
        <p:nvSpPr>
          <p:cNvPr id="1066" name="Google Shape;1066;p120"/>
          <p:cNvSpPr txBox="1"/>
          <p:nvPr/>
        </p:nvSpPr>
        <p:spPr>
          <a:xfrm>
            <a:off x="1631450" y="5392625"/>
            <a:ext cx="3497400" cy="7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rPr>
              <a:t>T</a:t>
            </a:r>
            <a:r>
              <a:rPr lang="en-US">
                <a:solidFill>
                  <a:srgbClr val="999999"/>
                </a:solidFill>
              </a:rPr>
              <a:t>he Solr Content Store</a:t>
            </a:r>
            <a:endParaRPr>
              <a:solidFill>
                <a:srgbClr val="999999"/>
              </a:solidFill>
            </a:endParaRPr>
          </a:p>
        </p:txBody>
      </p:sp>
      <p:pic>
        <p:nvPicPr>
          <p:cNvPr id="1067" name="Google Shape;1067;p120"/>
          <p:cNvPicPr preferRelativeResize="0"/>
          <p:nvPr/>
        </p:nvPicPr>
        <p:blipFill>
          <a:blip r:embed="rId4">
            <a:alphaModFix/>
          </a:blip>
          <a:stretch>
            <a:fillRect/>
          </a:stretch>
        </p:blipFill>
        <p:spPr>
          <a:xfrm>
            <a:off x="8626075" y="672363"/>
            <a:ext cx="2609850" cy="1838325"/>
          </a:xfrm>
          <a:prstGeom prst="rect">
            <a:avLst/>
          </a:prstGeom>
          <a:noFill/>
          <a:ln>
            <a:noFill/>
          </a:ln>
          <a:effectLst>
            <a:outerShdw blurRad="171450" rotWithShape="0" algn="bl" dir="2760000" dist="133350">
              <a:srgbClr val="000000">
                <a:alpha val="26000"/>
              </a:srgbClr>
            </a:outerShdw>
          </a:effectLst>
        </p:spPr>
      </p:pic>
      <p:pic>
        <p:nvPicPr>
          <p:cNvPr id="1068" name="Google Shape;1068;p120"/>
          <p:cNvPicPr preferRelativeResize="0"/>
          <p:nvPr/>
        </p:nvPicPr>
        <p:blipFill>
          <a:blip r:embed="rId5">
            <a:alphaModFix/>
          </a:blip>
          <a:stretch>
            <a:fillRect/>
          </a:stretch>
        </p:blipFill>
        <p:spPr>
          <a:xfrm>
            <a:off x="11279400" y="99732"/>
            <a:ext cx="836875" cy="6304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21"/>
          <p:cNvSpPr txBox="1"/>
          <p:nvPr>
            <p:ph type="title"/>
          </p:nvPr>
        </p:nvSpPr>
        <p:spPr>
          <a:xfrm>
            <a:off x="647700" y="515462"/>
            <a:ext cx="111171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Content Store Removal</a:t>
            </a:r>
            <a:endParaRPr>
              <a:solidFill>
                <a:schemeClr val="accent2"/>
              </a:solidFill>
            </a:endParaRPr>
          </a:p>
        </p:txBody>
      </p:sp>
      <p:sp>
        <p:nvSpPr>
          <p:cNvPr id="1075" name="Google Shape;1075;p121"/>
          <p:cNvSpPr txBox="1"/>
          <p:nvPr>
            <p:ph idx="1" type="body"/>
          </p:nvPr>
        </p:nvSpPr>
        <p:spPr>
          <a:xfrm>
            <a:off x="647700" y="1299377"/>
            <a:ext cx="11115600" cy="4841100"/>
          </a:xfrm>
          <a:prstGeom prst="rect">
            <a:avLst/>
          </a:prstGeom>
        </p:spPr>
        <p:txBody>
          <a:bodyPr anchorCtr="0" anchor="t" bIns="45700" lIns="91425" spcFirstLastPara="1" rIns="91425" wrap="square" tIns="45700">
            <a:noAutofit/>
          </a:bodyPr>
          <a:lstStyle/>
          <a:p>
            <a:pPr indent="-285750" lvl="0" marL="285750" rtl="0" algn="l">
              <a:spcBef>
                <a:spcPts val="600"/>
              </a:spcBef>
              <a:spcAft>
                <a:spcPts val="0"/>
              </a:spcAft>
              <a:buSzPts val="1800"/>
              <a:buChar char="•"/>
            </a:pPr>
            <a:r>
              <a:rPr lang="en-US"/>
              <a:t>Solr Content store removal will reduce disk usage and simplify replication</a:t>
            </a:r>
            <a:endParaRPr/>
          </a:p>
        </p:txBody>
      </p:sp>
      <p:pic>
        <p:nvPicPr>
          <p:cNvPr id="1076" name="Google Shape;1076;p121"/>
          <p:cNvPicPr preferRelativeResize="0"/>
          <p:nvPr/>
        </p:nvPicPr>
        <p:blipFill>
          <a:blip r:embed="rId3">
            <a:alphaModFix/>
          </a:blip>
          <a:stretch>
            <a:fillRect/>
          </a:stretch>
        </p:blipFill>
        <p:spPr>
          <a:xfrm>
            <a:off x="7082700" y="3132799"/>
            <a:ext cx="4839676" cy="3007675"/>
          </a:xfrm>
          <a:prstGeom prst="rect">
            <a:avLst/>
          </a:prstGeom>
          <a:noFill/>
          <a:ln>
            <a:noFill/>
          </a:ln>
        </p:spPr>
      </p:pic>
      <p:pic>
        <p:nvPicPr>
          <p:cNvPr id="1077" name="Google Shape;1077;p121"/>
          <p:cNvPicPr preferRelativeResize="0"/>
          <p:nvPr/>
        </p:nvPicPr>
        <p:blipFill>
          <a:blip r:embed="rId4">
            <a:alphaModFix/>
          </a:blip>
          <a:stretch>
            <a:fillRect/>
          </a:stretch>
        </p:blipFill>
        <p:spPr>
          <a:xfrm>
            <a:off x="220800" y="1988500"/>
            <a:ext cx="6510199" cy="3252449"/>
          </a:xfrm>
          <a:prstGeom prst="rect">
            <a:avLst/>
          </a:prstGeom>
          <a:noFill/>
          <a:ln>
            <a:noFill/>
          </a:ln>
        </p:spPr>
      </p:pic>
      <p:sp>
        <p:nvSpPr>
          <p:cNvPr id="1078" name="Google Shape;1078;p121"/>
          <p:cNvSpPr txBox="1"/>
          <p:nvPr/>
        </p:nvSpPr>
        <p:spPr>
          <a:xfrm>
            <a:off x="1631450" y="5392625"/>
            <a:ext cx="3497400" cy="7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rPr>
              <a:t>The Solr Content Store</a:t>
            </a:r>
            <a:endParaRPr>
              <a:solidFill>
                <a:srgbClr val="999999"/>
              </a:solidFill>
            </a:endParaRPr>
          </a:p>
        </p:txBody>
      </p:sp>
      <p:sp>
        <p:nvSpPr>
          <p:cNvPr id="1079" name="Google Shape;1079;p121"/>
          <p:cNvSpPr txBox="1"/>
          <p:nvPr/>
        </p:nvSpPr>
        <p:spPr>
          <a:xfrm>
            <a:off x="7541888" y="2708688"/>
            <a:ext cx="3921300" cy="3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rPr>
              <a:t>Replication of index across Solr nodes</a:t>
            </a:r>
            <a:endParaRPr>
              <a:solidFill>
                <a:srgbClr val="999999"/>
              </a:solidFill>
            </a:endParaRPr>
          </a:p>
        </p:txBody>
      </p:sp>
      <p:pic>
        <p:nvPicPr>
          <p:cNvPr id="1080" name="Google Shape;1080;p121"/>
          <p:cNvPicPr preferRelativeResize="0"/>
          <p:nvPr/>
        </p:nvPicPr>
        <p:blipFill>
          <a:blip r:embed="rId5">
            <a:alphaModFix/>
          </a:blip>
          <a:stretch>
            <a:fillRect/>
          </a:stretch>
        </p:blipFill>
        <p:spPr>
          <a:xfrm>
            <a:off x="8626075" y="672363"/>
            <a:ext cx="2609850" cy="1838325"/>
          </a:xfrm>
          <a:prstGeom prst="rect">
            <a:avLst/>
          </a:prstGeom>
          <a:noFill/>
          <a:ln>
            <a:noFill/>
          </a:ln>
          <a:effectLst>
            <a:outerShdw blurRad="171450" rotWithShape="0" algn="bl" dir="2760000" dist="133350">
              <a:srgbClr val="000000">
                <a:alpha val="26000"/>
              </a:srgbClr>
            </a:outerShdw>
          </a:effectLst>
        </p:spPr>
      </p:pic>
      <p:pic>
        <p:nvPicPr>
          <p:cNvPr id="1081" name="Google Shape;1081;p121"/>
          <p:cNvPicPr preferRelativeResize="0"/>
          <p:nvPr/>
        </p:nvPicPr>
        <p:blipFill>
          <a:blip r:embed="rId6">
            <a:alphaModFix/>
          </a:blip>
          <a:stretch>
            <a:fillRect/>
          </a:stretch>
        </p:blipFill>
        <p:spPr>
          <a:xfrm>
            <a:off x="11279400" y="99732"/>
            <a:ext cx="836875" cy="630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22"/>
          <p:cNvSpPr txBox="1"/>
          <p:nvPr>
            <p:ph idx="1" type="body"/>
          </p:nvPr>
        </p:nvSpPr>
        <p:spPr>
          <a:xfrm>
            <a:off x="2036355" y="546015"/>
            <a:ext cx="3795733" cy="8540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5500"/>
              <a:buNone/>
            </a:pPr>
            <a:r>
              <a:rPr lang="en-US"/>
              <a:t>Thank you!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23"/>
          <p:cNvSpPr txBox="1"/>
          <p:nvPr>
            <p:ph idx="1" type="body"/>
          </p:nvPr>
        </p:nvSpPr>
        <p:spPr>
          <a:xfrm>
            <a:off x="647700" y="1299377"/>
            <a:ext cx="1111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None/>
            </a:pPr>
            <a:r>
              <a:rPr b="1" lang="en-US" sz="1800"/>
              <a:t>When to re-index</a:t>
            </a:r>
            <a:endParaRPr b="1" sz="1800"/>
          </a:p>
          <a:p>
            <a:pPr indent="-342900" lvl="0" marL="457200" rtl="0" algn="l">
              <a:lnSpc>
                <a:spcPct val="117000"/>
              </a:lnSpc>
              <a:spcBef>
                <a:spcPts val="0"/>
              </a:spcBef>
              <a:spcAft>
                <a:spcPts val="0"/>
              </a:spcAft>
              <a:buSzPts val="1800"/>
              <a:buChar char="•"/>
            </a:pPr>
            <a:r>
              <a:rPr lang="en-US"/>
              <a:t>When upgrading to major Search Services releases</a:t>
            </a:r>
            <a:endParaRPr/>
          </a:p>
          <a:p>
            <a:pPr indent="0" lvl="0" marL="0" rtl="0" algn="l">
              <a:lnSpc>
                <a:spcPct val="117000"/>
              </a:lnSpc>
              <a:spcBef>
                <a:spcPts val="0"/>
              </a:spcBef>
              <a:spcAft>
                <a:spcPts val="0"/>
              </a:spcAft>
              <a:buNone/>
            </a:pPr>
            <a:r>
              <a:t/>
            </a:r>
            <a:endParaRPr/>
          </a:p>
          <a:p>
            <a:pPr indent="0" lvl="0" marL="0" rtl="0" algn="l">
              <a:lnSpc>
                <a:spcPct val="117000"/>
              </a:lnSpc>
              <a:spcBef>
                <a:spcPts val="600"/>
              </a:spcBef>
              <a:spcAft>
                <a:spcPts val="0"/>
              </a:spcAft>
              <a:buNone/>
            </a:pPr>
            <a:r>
              <a:rPr b="1" lang="en-US" sz="1800"/>
              <a:t>How to re-index</a:t>
            </a:r>
            <a:endParaRPr b="1" sz="1800"/>
          </a:p>
          <a:p>
            <a:pPr indent="-342900" lvl="0" marL="457200" rtl="0" algn="l">
              <a:lnSpc>
                <a:spcPct val="117000"/>
              </a:lnSpc>
              <a:spcBef>
                <a:spcPts val="600"/>
              </a:spcBef>
              <a:spcAft>
                <a:spcPts val="0"/>
              </a:spcAft>
              <a:buSzPts val="1800"/>
              <a:buChar char="•"/>
            </a:pPr>
            <a:r>
              <a:rPr lang="en-US"/>
              <a:t>Running some small tests to ensure the performance of the indexing process before running it in production</a:t>
            </a:r>
            <a:endParaRPr/>
          </a:p>
          <a:p>
            <a:pPr indent="-342900" lvl="0" marL="457200" rtl="0" algn="l">
              <a:lnSpc>
                <a:spcPct val="117000"/>
              </a:lnSpc>
              <a:spcBef>
                <a:spcPts val="0"/>
              </a:spcBef>
              <a:spcAft>
                <a:spcPts val="0"/>
              </a:spcAft>
              <a:buSzPts val="1800"/>
              <a:buChar char="•"/>
            </a:pPr>
            <a:r>
              <a:rPr lang="en-US"/>
              <a:t>Indexing from scratch with the upgraded Repository</a:t>
            </a:r>
            <a:endParaRPr/>
          </a:p>
          <a:p>
            <a:pPr indent="-342900" lvl="0" marL="457200" rtl="0" algn="l">
              <a:lnSpc>
                <a:spcPct val="117000"/>
              </a:lnSpc>
              <a:spcBef>
                <a:spcPts val="0"/>
              </a:spcBef>
              <a:spcAft>
                <a:spcPts val="0"/>
              </a:spcAft>
              <a:buSzPts val="1800"/>
              <a:buChar char="•"/>
            </a:pPr>
            <a:r>
              <a:rPr lang="en-US"/>
              <a:t>Indexing in a parallel deployment</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rPr b="1" lang="en-US" sz="1800"/>
              <a:t>How to measure</a:t>
            </a:r>
            <a:endParaRPr b="1" sz="1800"/>
          </a:p>
          <a:p>
            <a:pPr indent="-342900" lvl="0" marL="457200" rtl="0" algn="l">
              <a:lnSpc>
                <a:spcPct val="117000"/>
              </a:lnSpc>
              <a:spcBef>
                <a:spcPts val="600"/>
              </a:spcBef>
              <a:spcAft>
                <a:spcPts val="0"/>
              </a:spcAft>
              <a:buSzPts val="1800"/>
              <a:buChar char="•"/>
            </a:pPr>
            <a:r>
              <a:rPr lang="en-US"/>
              <a:t>Profiling</a:t>
            </a:r>
            <a:endParaRPr/>
          </a:p>
          <a:p>
            <a:pPr indent="-342900" lvl="0" marL="457200" rtl="0" algn="l">
              <a:lnSpc>
                <a:spcPct val="117000"/>
              </a:lnSpc>
              <a:spcBef>
                <a:spcPts val="0"/>
              </a:spcBef>
              <a:spcAft>
                <a:spcPts val="0"/>
              </a:spcAft>
              <a:buSzPts val="1800"/>
              <a:buChar char="•"/>
            </a:pPr>
            <a:r>
              <a:rPr lang="en-US"/>
              <a:t>Monitoring</a:t>
            </a:r>
            <a:endParaRPr/>
          </a:p>
        </p:txBody>
      </p:sp>
      <p:pic>
        <p:nvPicPr>
          <p:cNvPr id="1092" name="Google Shape;1092;p123"/>
          <p:cNvPicPr preferRelativeResize="0"/>
          <p:nvPr/>
        </p:nvPicPr>
        <p:blipFill rotWithShape="1">
          <a:blip r:embed="rId3">
            <a:alphaModFix/>
          </a:blip>
          <a:srcRect b="23509" l="12105" r="17517" t="12572"/>
          <a:stretch/>
        </p:blipFill>
        <p:spPr>
          <a:xfrm>
            <a:off x="6404050" y="3818975"/>
            <a:ext cx="5027799" cy="2569150"/>
          </a:xfrm>
          <a:prstGeom prst="rect">
            <a:avLst/>
          </a:prstGeom>
          <a:noFill/>
          <a:ln>
            <a:noFill/>
          </a:ln>
          <a:effectLst>
            <a:outerShdw blurRad="57150" rotWithShape="0" algn="bl" dir="5400000" dist="19050">
              <a:srgbClr val="000000">
                <a:alpha val="50000"/>
              </a:srgbClr>
            </a:outerShdw>
          </a:effectLst>
        </p:spPr>
      </p:pic>
      <p:sp>
        <p:nvSpPr>
          <p:cNvPr id="1093" name="Google Shape;1093;p123"/>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Recap</a:t>
            </a:r>
            <a:endParaRPr/>
          </a:p>
        </p:txBody>
      </p:sp>
      <p:pic>
        <p:nvPicPr>
          <p:cNvPr id="1094" name="Google Shape;1094;p123"/>
          <p:cNvPicPr preferRelativeResize="0"/>
          <p:nvPr/>
        </p:nvPicPr>
        <p:blipFill>
          <a:blip r:embed="rId4">
            <a:alphaModFix/>
          </a:blip>
          <a:stretch>
            <a:fillRect/>
          </a:stretch>
        </p:blipFill>
        <p:spPr>
          <a:xfrm>
            <a:off x="11229875" y="73725"/>
            <a:ext cx="866248" cy="8662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24"/>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Relevant works</a:t>
            </a:r>
            <a:endParaRPr/>
          </a:p>
        </p:txBody>
      </p:sp>
      <p:sp>
        <p:nvSpPr>
          <p:cNvPr id="1100" name="Google Shape;1100;p124"/>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SzPts val="1600"/>
              <a:buNone/>
            </a:pPr>
            <a:r>
              <a:rPr lang="en-US" u="sng">
                <a:solidFill>
                  <a:schemeClr val="hlink"/>
                </a:solidFill>
                <a:hlinkClick r:id="rId3"/>
              </a:rPr>
              <a:t>https://nathanmcminn.com/2017/01/11/alfresco-and-solr-search-reindexing-and-index-cluster-size/</a:t>
            </a:r>
            <a:r>
              <a:rPr lang="en-US"/>
              <a:t> </a:t>
            </a:r>
            <a:endParaRPr/>
          </a:p>
          <a:p>
            <a:pPr indent="0" lvl="0" marL="0" rtl="0" algn="l">
              <a:lnSpc>
                <a:spcPct val="117000"/>
              </a:lnSpc>
              <a:spcBef>
                <a:spcPts val="0"/>
              </a:spcBef>
              <a:spcAft>
                <a:spcPts val="0"/>
              </a:spcAft>
              <a:buSzPts val="1600"/>
              <a:buNone/>
            </a:pPr>
            <a:r>
              <a:rPr lang="en-US" u="sng">
                <a:solidFill>
                  <a:schemeClr val="hlink"/>
                </a:solidFill>
                <a:hlinkClick r:id="rId4"/>
              </a:rPr>
              <a:t>https://www.slideshare.net/JosePortillo26/jose-portillo-dev-con-presentation-1138</a:t>
            </a:r>
            <a:r>
              <a:rPr lang="en-US"/>
              <a:t> </a:t>
            </a:r>
            <a:endParaRPr/>
          </a:p>
          <a:p>
            <a:pPr indent="0" lvl="0" marL="0" rtl="0" algn="l">
              <a:spcBef>
                <a:spcPts val="600"/>
              </a:spcBef>
              <a:spcAft>
                <a:spcPts val="0"/>
              </a:spcAft>
              <a:buSzPts val="1600"/>
              <a:buNone/>
            </a:pPr>
            <a:r>
              <a:rPr lang="en-US" u="sng">
                <a:solidFill>
                  <a:schemeClr val="hlink"/>
                </a:solidFill>
                <a:hlinkClick r:id="rId5"/>
              </a:rPr>
              <a:t>https://www.slideshare.net/angelborroy/2019-dev-con115angelborroy</a:t>
            </a:r>
            <a:r>
              <a:rPr lang="en-US"/>
              <a:t> </a:t>
            </a:r>
            <a:endParaRPr/>
          </a:p>
          <a:p>
            <a:pPr indent="0" lvl="0" marL="0" rtl="0" algn="l">
              <a:spcBef>
                <a:spcPts val="600"/>
              </a:spcBef>
              <a:spcAft>
                <a:spcPts val="0"/>
              </a:spcAft>
              <a:buClr>
                <a:schemeClr val="dk1"/>
              </a:buClr>
              <a:buSzPts val="1600"/>
              <a:buFont typeface="Arial"/>
              <a:buNone/>
            </a:pPr>
            <a:r>
              <a:rPr lang="en-US" u="sng">
                <a:solidFill>
                  <a:schemeClr val="hlink"/>
                </a:solidFill>
                <a:hlinkClick r:id="rId6"/>
              </a:rPr>
              <a:t>https://blog.xenit.eu/blog/ethias-sharding</a:t>
            </a:r>
            <a:r>
              <a:rPr lang="en-US"/>
              <a:t> </a:t>
            </a:r>
            <a:endParaRPr/>
          </a:p>
          <a:p>
            <a:pPr indent="0" lvl="0" marL="0" rtl="0" algn="l">
              <a:lnSpc>
                <a:spcPct val="117000"/>
              </a:lnSpc>
              <a:spcBef>
                <a:spcPts val="600"/>
              </a:spcBef>
              <a:spcAft>
                <a:spcPts val="0"/>
              </a:spcAft>
              <a:buSzPts val="1600"/>
              <a:buNone/>
            </a:pPr>
            <a:r>
              <a:t/>
            </a:r>
            <a:endParaRPr/>
          </a:p>
          <a:p>
            <a:pPr indent="0" lvl="0" marL="0" rtl="0" algn="l">
              <a:lnSpc>
                <a:spcPct val="117000"/>
              </a:lnSpc>
              <a:spcBef>
                <a:spcPts val="600"/>
              </a:spcBef>
              <a:spcAft>
                <a:spcPts val="0"/>
              </a:spcAft>
              <a:buSzPts val="1600"/>
              <a:buNone/>
            </a:pPr>
            <a:r>
              <a:rPr lang="en-US" u="sng">
                <a:solidFill>
                  <a:schemeClr val="hlink"/>
                </a:solidFill>
                <a:hlinkClick r:id="rId7"/>
              </a:rPr>
              <a:t>https://hub.alfresco.com/t5/alfresco-content-services-blog/large-repository-upgrades/ba-p/287877</a:t>
            </a:r>
            <a:r>
              <a:rPr lang="en-US"/>
              <a:t> </a:t>
            </a:r>
            <a:endParaRPr/>
          </a:p>
          <a:p>
            <a:pPr indent="0" lvl="0" marL="0" rtl="0" algn="l">
              <a:lnSpc>
                <a:spcPct val="117000"/>
              </a:lnSpc>
              <a:spcBef>
                <a:spcPts val="600"/>
              </a:spcBef>
              <a:spcAft>
                <a:spcPts val="0"/>
              </a:spcAft>
              <a:buSzPts val="1600"/>
              <a:buNone/>
            </a:pPr>
            <a:r>
              <a:rPr lang="en-US" u="sng">
                <a:solidFill>
                  <a:schemeClr val="hlink"/>
                </a:solidFill>
                <a:hlinkClick r:id="rId8"/>
              </a:rPr>
              <a:t>https://hub.alfresco.com/t5/alfresco-content-services-blog/scaling-search-with-db-id-range/ba-p/287900</a:t>
            </a:r>
            <a:r>
              <a:rPr lang="en-US"/>
              <a:t> </a:t>
            </a:r>
            <a:endParaRPr/>
          </a:p>
          <a:p>
            <a:pPr indent="0" lvl="0" marL="0" rtl="0" algn="l">
              <a:lnSpc>
                <a:spcPct val="117000"/>
              </a:lnSpc>
              <a:spcBef>
                <a:spcPts val="600"/>
              </a:spcBef>
              <a:spcAft>
                <a:spcPts val="0"/>
              </a:spcAft>
              <a:buSzPts val="1600"/>
              <a:buNone/>
            </a:pPr>
            <a:r>
              <a:t/>
            </a:r>
            <a:endParaRPr/>
          </a:p>
          <a:p>
            <a:pPr indent="0" lvl="0" marL="0" rtl="0" algn="l">
              <a:lnSpc>
                <a:spcPct val="117000"/>
              </a:lnSpc>
              <a:spcBef>
                <a:spcPts val="600"/>
              </a:spcBef>
              <a:spcAft>
                <a:spcPts val="0"/>
              </a:spcAft>
              <a:buSzPts val="1600"/>
              <a:buNone/>
            </a:pPr>
            <a:r>
              <a:rPr lang="en-US" u="sng">
                <a:solidFill>
                  <a:schemeClr val="hlink"/>
                </a:solidFill>
                <a:hlinkClick r:id="rId9"/>
              </a:rPr>
              <a:t>https://www.alfresco.com/technical-whitepaper/alfresco-content-services-solr-deployment-options</a:t>
            </a:r>
            <a:r>
              <a:rPr lang="en-US"/>
              <a:t> </a:t>
            </a:r>
            <a:endParaRPr/>
          </a:p>
          <a:p>
            <a:pPr indent="0" lvl="0" marL="0" rtl="0" algn="l">
              <a:lnSpc>
                <a:spcPct val="117000"/>
              </a:lnSpc>
              <a:spcBef>
                <a:spcPts val="600"/>
              </a:spcBef>
              <a:spcAft>
                <a:spcPts val="0"/>
              </a:spcAft>
              <a:buSzPts val="1600"/>
              <a:buNone/>
            </a:pPr>
            <a:r>
              <a:rPr lang="en-US" u="sng">
                <a:solidFill>
                  <a:schemeClr val="hlink"/>
                </a:solidFill>
                <a:hlinkClick r:id="rId10"/>
              </a:rPr>
              <a:t>https://www.alfresco.com/technical-whitepaper/alfresco-content-services-solr-deployment-example-aws</a:t>
            </a:r>
            <a:r>
              <a:rPr lang="en-US"/>
              <a:t> </a:t>
            </a:r>
            <a:endParaRPr/>
          </a:p>
          <a:p>
            <a:pPr indent="0" lvl="0" marL="0" rtl="0" algn="l">
              <a:lnSpc>
                <a:spcPct val="117000"/>
              </a:lnSpc>
              <a:spcBef>
                <a:spcPts val="600"/>
              </a:spcBef>
              <a:spcAft>
                <a:spcPts val="0"/>
              </a:spcAft>
              <a:buSzPts val="1600"/>
              <a:buNone/>
            </a:pPr>
            <a:r>
              <a:t/>
            </a:r>
            <a:endParaRPr/>
          </a:p>
          <a:p>
            <a:pPr indent="0" lvl="0" marL="0" rtl="0" algn="l">
              <a:lnSpc>
                <a:spcPct val="117000"/>
              </a:lnSpc>
              <a:spcBef>
                <a:spcPts val="600"/>
              </a:spcBef>
              <a:spcAft>
                <a:spcPts val="0"/>
              </a:spcAft>
              <a:buSzPts val="1600"/>
              <a:buNone/>
            </a:pPr>
            <a:r>
              <a:rPr lang="en-US" u="sng">
                <a:solidFill>
                  <a:schemeClr val="hlink"/>
                </a:solidFill>
                <a:hlinkClick r:id="rId11"/>
              </a:rPr>
              <a:t>https://docs.alfresco.com/6.2/concepts/upgrade-path.html</a:t>
            </a:r>
            <a:r>
              <a:rPr lang="en-US"/>
              <a:t> </a:t>
            </a:r>
            <a:endParaRPr/>
          </a:p>
          <a:p>
            <a:pPr indent="0" lvl="0" marL="0" rtl="0" algn="l">
              <a:lnSpc>
                <a:spcPct val="117000"/>
              </a:lnSpc>
              <a:spcBef>
                <a:spcPts val="60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90"/>
          <p:cNvSpPr txBox="1"/>
          <p:nvPr>
            <p:ph idx="1" type="body"/>
          </p:nvPr>
        </p:nvSpPr>
        <p:spPr>
          <a:xfrm>
            <a:off x="647700" y="1299377"/>
            <a:ext cx="1111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b="1" lang="en-US" sz="1800"/>
              <a:t>Searching process</a:t>
            </a:r>
            <a:endParaRPr b="1" sz="1800"/>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rPr b="1" lang="en-US" sz="1800"/>
              <a:t>Eventual consistency</a:t>
            </a:r>
            <a:endParaRPr b="1" sz="1800"/>
          </a:p>
          <a:p>
            <a:pPr indent="0" lvl="0" marL="0" rtl="0" algn="l">
              <a:lnSpc>
                <a:spcPct val="117000"/>
              </a:lnSpc>
              <a:spcBef>
                <a:spcPts val="600"/>
              </a:spcBef>
              <a:spcAft>
                <a:spcPts val="0"/>
              </a:spcAft>
              <a:buNone/>
            </a:pPr>
            <a:r>
              <a:rPr lang="en-US"/>
              <a:t>SOLR is indexing the information after the database has committed the transaction, so there is a </a:t>
            </a:r>
            <a:r>
              <a:rPr b="1" lang="en-US"/>
              <a:t>short period</a:t>
            </a:r>
            <a:r>
              <a:rPr lang="en-US"/>
              <a:t> of time when not all the documents are available in SOLR Index. We call this </a:t>
            </a:r>
            <a:r>
              <a:rPr b="1" lang="en-US"/>
              <a:t>eventual consistency</a:t>
            </a:r>
            <a:r>
              <a:rPr lang="en-US"/>
              <a:t>, as SOLR will </a:t>
            </a:r>
            <a:r>
              <a:rPr i="1" lang="en-US"/>
              <a:t>catch up</a:t>
            </a:r>
            <a:r>
              <a:rPr lang="en-US"/>
              <a:t> with Repository </a:t>
            </a:r>
            <a:r>
              <a:rPr i="1" lang="en-US"/>
              <a:t>eventually</a:t>
            </a:r>
            <a:r>
              <a:rPr lang="en-US"/>
              <a:t>.</a:t>
            </a:r>
            <a:endParaRPr/>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t/>
            </a:r>
            <a:endParaRPr/>
          </a:p>
        </p:txBody>
      </p:sp>
      <p:sp>
        <p:nvSpPr>
          <p:cNvPr id="774" name="Google Shape;774;p90"/>
          <p:cNvSpPr/>
          <p:nvPr/>
        </p:nvSpPr>
        <p:spPr>
          <a:xfrm>
            <a:off x="8476325" y="3572950"/>
            <a:ext cx="2052000" cy="9570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Syntax</a:t>
            </a:r>
            <a:endParaRPr>
              <a:solidFill>
                <a:srgbClr val="FFFFFF"/>
              </a:solidFill>
            </a:endParaRPr>
          </a:p>
          <a:p>
            <a:pPr indent="0" lvl="0" marL="0" rtl="0" algn="ctr">
              <a:spcBef>
                <a:spcPts val="0"/>
              </a:spcBef>
              <a:spcAft>
                <a:spcPts val="0"/>
              </a:spcAft>
              <a:buNone/>
            </a:pPr>
            <a:r>
              <a:rPr b="1" lang="en-US">
                <a:solidFill>
                  <a:srgbClr val="FFFFFF"/>
                </a:solidFill>
              </a:rPr>
              <a:t>AFTS</a:t>
            </a:r>
            <a:endParaRPr b="1">
              <a:solidFill>
                <a:srgbClr val="FFFFFF"/>
              </a:solidFill>
            </a:endParaRPr>
          </a:p>
          <a:p>
            <a:pPr indent="0" lvl="0" marL="0" rtl="0" algn="ctr">
              <a:spcBef>
                <a:spcPts val="0"/>
              </a:spcBef>
              <a:spcAft>
                <a:spcPts val="0"/>
              </a:spcAft>
              <a:buNone/>
            </a:pPr>
            <a:r>
              <a:rPr b="1" lang="en-US">
                <a:solidFill>
                  <a:srgbClr val="FFFFFF"/>
                </a:solidFill>
              </a:rPr>
              <a:t>CMIS</a:t>
            </a:r>
            <a:endParaRPr b="1">
              <a:solidFill>
                <a:srgbClr val="FFFFFF"/>
              </a:solidFill>
            </a:endParaRPr>
          </a:p>
        </p:txBody>
      </p:sp>
      <p:sp>
        <p:nvSpPr>
          <p:cNvPr id="775" name="Google Shape;775;p90"/>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Alfresco SOLR in a Nutshell</a:t>
            </a:r>
            <a:endParaRPr/>
          </a:p>
        </p:txBody>
      </p:sp>
      <p:pic>
        <p:nvPicPr>
          <p:cNvPr id="776" name="Google Shape;776;p90"/>
          <p:cNvPicPr preferRelativeResize="0"/>
          <p:nvPr/>
        </p:nvPicPr>
        <p:blipFill rotWithShape="1">
          <a:blip r:embed="rId3">
            <a:alphaModFix/>
          </a:blip>
          <a:srcRect b="2516" l="8967" r="7768" t="7603"/>
          <a:stretch/>
        </p:blipFill>
        <p:spPr>
          <a:xfrm>
            <a:off x="798200" y="1867925"/>
            <a:ext cx="5569649" cy="2838000"/>
          </a:xfrm>
          <a:prstGeom prst="rect">
            <a:avLst/>
          </a:prstGeom>
          <a:noFill/>
          <a:ln>
            <a:noFill/>
          </a:ln>
        </p:spPr>
      </p:pic>
      <p:sp>
        <p:nvSpPr>
          <p:cNvPr id="777" name="Google Shape;777;p90"/>
          <p:cNvSpPr/>
          <p:nvPr/>
        </p:nvSpPr>
        <p:spPr>
          <a:xfrm>
            <a:off x="8476325" y="1903263"/>
            <a:ext cx="2052000" cy="9570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Permission</a:t>
            </a:r>
            <a:endParaRPr b="1">
              <a:solidFill>
                <a:srgbClr val="FFFFFF"/>
              </a:solidFill>
            </a:endParaRPr>
          </a:p>
          <a:p>
            <a:pPr indent="0" lvl="0" marL="0" rtl="0" algn="ctr">
              <a:spcBef>
                <a:spcPts val="0"/>
              </a:spcBef>
              <a:spcAft>
                <a:spcPts val="0"/>
              </a:spcAft>
              <a:buNone/>
            </a:pPr>
            <a:r>
              <a:rPr b="1" lang="en-US">
                <a:solidFill>
                  <a:srgbClr val="FFFFFF"/>
                </a:solidFill>
              </a:rPr>
              <a:t>Checks</a:t>
            </a:r>
            <a:endParaRPr b="1">
              <a:solidFill>
                <a:srgbClr val="FFFFFF"/>
              </a:solidFill>
            </a:endParaRPr>
          </a:p>
        </p:txBody>
      </p:sp>
      <p:pic>
        <p:nvPicPr>
          <p:cNvPr id="778" name="Google Shape;778;p90"/>
          <p:cNvPicPr preferRelativeResize="0"/>
          <p:nvPr/>
        </p:nvPicPr>
        <p:blipFill>
          <a:blip r:embed="rId4">
            <a:alphaModFix/>
          </a:blip>
          <a:stretch>
            <a:fillRect/>
          </a:stretch>
        </p:blipFill>
        <p:spPr>
          <a:xfrm>
            <a:off x="10000925" y="193240"/>
            <a:ext cx="1971675" cy="997350"/>
          </a:xfrm>
          <a:prstGeom prst="rect">
            <a:avLst/>
          </a:prstGeom>
          <a:noFill/>
          <a:ln>
            <a:noFill/>
          </a:ln>
        </p:spPr>
      </p:pic>
      <p:sp>
        <p:nvSpPr>
          <p:cNvPr id="779" name="Google Shape;779;p90"/>
          <p:cNvSpPr/>
          <p:nvPr/>
        </p:nvSpPr>
        <p:spPr>
          <a:xfrm>
            <a:off x="6155800" y="2808425"/>
            <a:ext cx="2052000" cy="9570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Synchronous</a:t>
            </a:r>
            <a:endParaRPr b="1">
              <a:solidFill>
                <a:srgbClr val="FFFFFF"/>
              </a:solidFill>
            </a:endParaRPr>
          </a:p>
        </p:txBody>
      </p:sp>
      <p:pic>
        <p:nvPicPr>
          <p:cNvPr id="780" name="Google Shape;780;p90"/>
          <p:cNvPicPr preferRelativeResize="0"/>
          <p:nvPr/>
        </p:nvPicPr>
        <p:blipFill>
          <a:blip r:embed="rId5">
            <a:alphaModFix/>
          </a:blip>
          <a:stretch>
            <a:fillRect/>
          </a:stretch>
        </p:blipFill>
        <p:spPr>
          <a:xfrm>
            <a:off x="8933109" y="433250"/>
            <a:ext cx="991616" cy="9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91"/>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Alfresco SOLR in a Nutshell</a:t>
            </a:r>
            <a:endParaRPr/>
          </a:p>
        </p:txBody>
      </p:sp>
      <p:sp>
        <p:nvSpPr>
          <p:cNvPr id="786" name="Google Shape;786;p91"/>
          <p:cNvSpPr txBox="1"/>
          <p:nvPr>
            <p:ph idx="1" type="body"/>
          </p:nvPr>
        </p:nvSpPr>
        <p:spPr>
          <a:xfrm>
            <a:off x="647700" y="1299377"/>
            <a:ext cx="1111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b="1" lang="en-US" sz="1800"/>
              <a:t>Alfresco SOLR Storage</a:t>
            </a:r>
            <a:endParaRPr b="1" sz="1800"/>
          </a:p>
          <a:p>
            <a:pPr indent="0" lvl="0" marL="0" rtl="0" algn="l">
              <a:lnSpc>
                <a:spcPct val="117000"/>
              </a:lnSpc>
              <a:spcBef>
                <a:spcPts val="600"/>
              </a:spcBef>
              <a:spcAft>
                <a:spcPts val="0"/>
              </a:spcAft>
              <a:buNone/>
            </a:pPr>
            <a:r>
              <a:rPr lang="en-US"/>
              <a:t>By default two SOLR cores are created, one for the living documents (</a:t>
            </a:r>
            <a:r>
              <a:rPr i="1" lang="en-US"/>
              <a:t>alfresco</a:t>
            </a:r>
            <a:r>
              <a:rPr lang="en-US"/>
              <a:t>) and one for the removed documents (</a:t>
            </a:r>
            <a:r>
              <a:rPr i="1" lang="en-US"/>
              <a:t>archive</a:t>
            </a:r>
            <a:r>
              <a:rPr lang="en-US"/>
              <a:t>). </a:t>
            </a:r>
            <a:endParaRPr/>
          </a:p>
          <a:p>
            <a:pPr indent="0" lvl="0" marL="0" rtl="0" algn="l">
              <a:lnSpc>
                <a:spcPct val="117000"/>
              </a:lnSpc>
              <a:spcBef>
                <a:spcPts val="600"/>
              </a:spcBef>
              <a:spcAft>
                <a:spcPts val="0"/>
              </a:spcAft>
              <a:buNone/>
            </a:pPr>
            <a:r>
              <a:rPr lang="en-US"/>
              <a:t>Each core includes following storage folders:</a:t>
            </a:r>
            <a:endParaRPr/>
          </a:p>
          <a:p>
            <a:pPr indent="-298450" lvl="0" marL="285750" rtl="0" algn="l">
              <a:lnSpc>
                <a:spcPct val="117000"/>
              </a:lnSpc>
              <a:spcBef>
                <a:spcPts val="600"/>
              </a:spcBef>
              <a:spcAft>
                <a:spcPts val="0"/>
              </a:spcAft>
              <a:buSzPts val="1800"/>
              <a:buChar char="•"/>
            </a:pPr>
            <a:r>
              <a:rPr lang="en-US"/>
              <a:t>Default SOLR Index files in the </a:t>
            </a:r>
            <a:r>
              <a:rPr b="1" lang="en-US"/>
              <a:t>solrhome/&lt;core&gt;/index</a:t>
            </a:r>
            <a:r>
              <a:rPr lang="en-US"/>
              <a:t> folder</a:t>
            </a:r>
            <a:endParaRPr/>
          </a:p>
          <a:p>
            <a:pPr indent="-298450" lvl="0" marL="285750" rtl="0" algn="l">
              <a:lnSpc>
                <a:spcPct val="117000"/>
              </a:lnSpc>
              <a:spcBef>
                <a:spcPts val="600"/>
              </a:spcBef>
              <a:spcAft>
                <a:spcPts val="0"/>
              </a:spcAft>
              <a:buSzPts val="1800"/>
              <a:buChar char="•"/>
            </a:pPr>
            <a:r>
              <a:rPr lang="en-US"/>
              <a:t>Alfresco customized </a:t>
            </a:r>
            <a:r>
              <a:rPr i="1" lang="en-US"/>
              <a:t>Content Store</a:t>
            </a:r>
            <a:r>
              <a:rPr lang="en-US"/>
              <a:t> in the </a:t>
            </a:r>
            <a:r>
              <a:rPr b="1" lang="en-US"/>
              <a:t>contentstore</a:t>
            </a:r>
            <a:r>
              <a:rPr lang="en-US"/>
              <a:t> folder</a:t>
            </a:r>
            <a:endParaRPr/>
          </a:p>
          <a:p>
            <a:pPr indent="-184150" lvl="1" marL="450850" rtl="0" algn="l">
              <a:lnSpc>
                <a:spcPct val="117000"/>
              </a:lnSpc>
              <a:spcBef>
                <a:spcPts val="600"/>
              </a:spcBef>
              <a:spcAft>
                <a:spcPts val="0"/>
              </a:spcAft>
              <a:buSzPts val="1800"/>
              <a:buChar char="•"/>
            </a:pPr>
            <a:r>
              <a:rPr lang="en-US"/>
              <a:t>This folder includes a cached copy of Repository content and metadata</a:t>
            </a:r>
            <a:endParaRPr/>
          </a:p>
          <a:p>
            <a:pPr indent="-184150" lvl="1" marL="450850" rtl="0" algn="l">
              <a:lnSpc>
                <a:spcPct val="117000"/>
              </a:lnSpc>
              <a:spcBef>
                <a:spcPts val="600"/>
              </a:spcBef>
              <a:spcAft>
                <a:spcPts val="0"/>
              </a:spcAft>
              <a:buSzPts val="1800"/>
              <a:buChar char="•"/>
            </a:pPr>
            <a:r>
              <a:rPr lang="en-US"/>
              <a:t>Content Store will be removed in Search Services 2.0</a:t>
            </a:r>
            <a:endParaRPr/>
          </a:p>
          <a:p>
            <a:pPr indent="0" lvl="0" marL="0" rtl="0" algn="l">
              <a:lnSpc>
                <a:spcPct val="117000"/>
              </a:lnSpc>
              <a:spcBef>
                <a:spcPts val="600"/>
              </a:spcBef>
              <a:spcAft>
                <a:spcPts val="0"/>
              </a:spcAft>
              <a:buNone/>
            </a:pPr>
            <a:r>
              <a:t/>
            </a:r>
            <a:endParaRPr/>
          </a:p>
          <a:p>
            <a:pPr indent="0" lvl="0" marL="0" rtl="0" algn="l">
              <a:lnSpc>
                <a:spcPct val="117000"/>
              </a:lnSpc>
              <a:spcBef>
                <a:spcPts val="600"/>
              </a:spcBef>
              <a:spcAft>
                <a:spcPts val="0"/>
              </a:spcAft>
              <a:buNone/>
            </a:pPr>
            <a:r>
              <a:rPr lang="en-US" sz="4800">
                <a:solidFill>
                  <a:srgbClr val="999999"/>
                </a:solidFill>
              </a:rPr>
              <a:t>“</a:t>
            </a:r>
            <a:r>
              <a:rPr lang="en-US" sz="2000">
                <a:solidFill>
                  <a:srgbClr val="666666"/>
                </a:solidFill>
              </a:rPr>
              <a:t>These folders are populated by the Indexing Process</a:t>
            </a:r>
            <a:endParaRPr sz="2000">
              <a:solidFill>
                <a:srgbClr val="666666"/>
              </a:solidFill>
            </a:endParaRPr>
          </a:p>
        </p:txBody>
      </p:sp>
      <p:pic>
        <p:nvPicPr>
          <p:cNvPr id="787" name="Google Shape;787;p91"/>
          <p:cNvPicPr preferRelativeResize="0"/>
          <p:nvPr/>
        </p:nvPicPr>
        <p:blipFill>
          <a:blip r:embed="rId3">
            <a:alphaModFix/>
          </a:blip>
          <a:stretch>
            <a:fillRect/>
          </a:stretch>
        </p:blipFill>
        <p:spPr>
          <a:xfrm>
            <a:off x="10000925" y="193240"/>
            <a:ext cx="1971675" cy="997350"/>
          </a:xfrm>
          <a:prstGeom prst="rect">
            <a:avLst/>
          </a:prstGeom>
          <a:noFill/>
          <a:ln>
            <a:noFill/>
          </a:ln>
        </p:spPr>
      </p:pic>
      <p:pic>
        <p:nvPicPr>
          <p:cNvPr id="788" name="Google Shape;788;p91"/>
          <p:cNvPicPr preferRelativeResize="0"/>
          <p:nvPr/>
        </p:nvPicPr>
        <p:blipFill>
          <a:blip r:embed="rId4">
            <a:alphaModFix/>
          </a:blip>
          <a:stretch>
            <a:fillRect/>
          </a:stretch>
        </p:blipFill>
        <p:spPr>
          <a:xfrm>
            <a:off x="8559650" y="4116063"/>
            <a:ext cx="2609850" cy="1838325"/>
          </a:xfrm>
          <a:prstGeom prst="rect">
            <a:avLst/>
          </a:prstGeom>
          <a:noFill/>
          <a:ln>
            <a:noFill/>
          </a:ln>
          <a:effectLst>
            <a:outerShdw blurRad="171450" rotWithShape="0" algn="bl" dir="2760000" dist="133350">
              <a:srgbClr val="000000">
                <a:alpha val="26000"/>
              </a:srgbClr>
            </a:outerShdw>
          </a:effectLst>
        </p:spPr>
      </p:pic>
      <p:pic>
        <p:nvPicPr>
          <p:cNvPr id="789" name="Google Shape;789;p91"/>
          <p:cNvPicPr preferRelativeResize="0"/>
          <p:nvPr/>
        </p:nvPicPr>
        <p:blipFill>
          <a:blip r:embed="rId5">
            <a:alphaModFix/>
          </a:blip>
          <a:stretch>
            <a:fillRect/>
          </a:stretch>
        </p:blipFill>
        <p:spPr>
          <a:xfrm>
            <a:off x="8933109" y="433250"/>
            <a:ext cx="991616" cy="9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92"/>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Indexing process</a:t>
            </a:r>
            <a:endParaRPr/>
          </a:p>
        </p:txBody>
      </p:sp>
      <p:sp>
        <p:nvSpPr>
          <p:cNvPr id="795" name="Google Shape;795;p92"/>
          <p:cNvSpPr txBox="1"/>
          <p:nvPr>
            <p:ph idx="1" type="body"/>
          </p:nvPr>
        </p:nvSpPr>
        <p:spPr>
          <a:xfrm>
            <a:off x="647700" y="1299375"/>
            <a:ext cx="11115600" cy="5224500"/>
          </a:xfrm>
          <a:prstGeom prst="rect">
            <a:avLst/>
          </a:prstGeom>
          <a:noFill/>
          <a:ln>
            <a:noFill/>
          </a:ln>
        </p:spPr>
        <p:txBody>
          <a:bodyPr anchorCtr="0" anchor="b" bIns="45700" lIns="91425" spcFirstLastPara="1" rIns="91425" wrap="square" tIns="45700">
            <a:noAutofit/>
          </a:bodyPr>
          <a:lstStyle/>
          <a:p>
            <a:pPr indent="0" lvl="0" marL="0" rtl="0" algn="l">
              <a:lnSpc>
                <a:spcPct val="117000"/>
              </a:lnSpc>
              <a:spcBef>
                <a:spcPts val="0"/>
              </a:spcBef>
              <a:spcAft>
                <a:spcPts val="0"/>
              </a:spcAft>
              <a:buNone/>
            </a:pPr>
            <a:r>
              <a:t/>
            </a:r>
            <a:endParaRPr/>
          </a:p>
          <a:p>
            <a:pPr indent="-342900" lvl="0" marL="457200" rtl="0" algn="l">
              <a:lnSpc>
                <a:spcPct val="117000"/>
              </a:lnSpc>
              <a:spcBef>
                <a:spcPts val="0"/>
              </a:spcBef>
              <a:spcAft>
                <a:spcPts val="0"/>
              </a:spcAft>
              <a:buSzPts val="1800"/>
              <a:buChar char="●"/>
            </a:pPr>
            <a:r>
              <a:rPr lang="en-US"/>
              <a:t>Each tracker is fired </a:t>
            </a:r>
            <a:r>
              <a:rPr i="1" lang="en-US"/>
              <a:t>asynchronously</a:t>
            </a:r>
            <a:r>
              <a:rPr lang="en-US"/>
              <a:t> according to a cron expression: </a:t>
            </a:r>
            <a:r>
              <a:rPr lang="en-US" sz="1400">
                <a:latin typeface="Roboto Mono"/>
                <a:ea typeface="Roboto Mono"/>
                <a:cs typeface="Roboto Mono"/>
                <a:sym typeface="Roboto Mono"/>
              </a:rPr>
              <a:t>alfresco.cron</a:t>
            </a:r>
            <a:r>
              <a:rPr lang="en-US"/>
              <a:t> or </a:t>
            </a:r>
            <a:r>
              <a:rPr lang="en-US" sz="1400">
                <a:latin typeface="Roboto Mono"/>
                <a:ea typeface="Roboto Mono"/>
                <a:cs typeface="Roboto Mono"/>
                <a:sym typeface="Roboto Mono"/>
              </a:rPr>
              <a:t>alfresco.*.tracker.cron</a:t>
            </a:r>
            <a:r>
              <a:rPr lang="en-US"/>
              <a:t> </a:t>
            </a:r>
            <a:endParaRPr/>
          </a:p>
          <a:p>
            <a:pPr indent="-342900" lvl="0" marL="457200" rtl="0" algn="l">
              <a:lnSpc>
                <a:spcPct val="117000"/>
              </a:lnSpc>
              <a:spcBef>
                <a:spcPts val="0"/>
              </a:spcBef>
              <a:spcAft>
                <a:spcPts val="0"/>
              </a:spcAft>
              <a:buSzPts val="1800"/>
              <a:buChar char="●"/>
            </a:pPr>
            <a:r>
              <a:rPr lang="en-US"/>
              <a:t>Transactions and ACL Change Sets are processed in </a:t>
            </a:r>
            <a:r>
              <a:rPr i="1" lang="en-US"/>
              <a:t>batches</a:t>
            </a:r>
            <a:r>
              <a:rPr lang="en-US"/>
              <a:t> of Nodes or ACLs</a:t>
            </a:r>
            <a:endParaRPr/>
          </a:p>
          <a:p>
            <a:pPr indent="-342900" lvl="0" marL="457200" rtl="0" algn="l">
              <a:lnSpc>
                <a:spcPct val="117000"/>
              </a:lnSpc>
              <a:spcBef>
                <a:spcPts val="0"/>
              </a:spcBef>
              <a:spcAft>
                <a:spcPts val="0"/>
              </a:spcAft>
              <a:buSzPts val="1800"/>
              <a:buChar char="●"/>
            </a:pPr>
            <a:r>
              <a:rPr lang="en-US"/>
              <a:t>Batches are split to be executed in </a:t>
            </a:r>
            <a:r>
              <a:rPr i="1" lang="en-US"/>
              <a:t>parallel</a:t>
            </a:r>
            <a:r>
              <a:rPr lang="en-US"/>
              <a:t> by Workers</a:t>
            </a:r>
            <a:endParaRPr/>
          </a:p>
          <a:p>
            <a:pPr indent="-342900" lvl="0" marL="457200" rtl="0" algn="l">
              <a:lnSpc>
                <a:spcPct val="117000"/>
              </a:lnSpc>
              <a:spcBef>
                <a:spcPts val="0"/>
              </a:spcBef>
              <a:spcAft>
                <a:spcPts val="0"/>
              </a:spcAft>
              <a:buSzPts val="1800"/>
              <a:buChar char="●"/>
            </a:pPr>
            <a:r>
              <a:rPr lang="en-US"/>
              <a:t>However, Content Tracker recovers text from content nodes one by one</a:t>
            </a:r>
            <a:endParaRPr/>
          </a:p>
          <a:p>
            <a:pPr indent="-342900" lvl="0" marL="457200" rtl="0" algn="l">
              <a:lnSpc>
                <a:spcPct val="117000"/>
              </a:lnSpc>
              <a:spcBef>
                <a:spcPts val="0"/>
              </a:spcBef>
              <a:spcAft>
                <a:spcPts val="0"/>
              </a:spcAft>
              <a:buSzPts val="1800"/>
              <a:buChar char="●"/>
            </a:pPr>
            <a:r>
              <a:rPr lang="en-US"/>
              <a:t>Commit Tracker writes the changes from the different Trackers to SOLR Index "eventually"</a:t>
            </a:r>
            <a:endParaRPr/>
          </a:p>
          <a:p>
            <a:pPr indent="0" lvl="0" marL="0" rtl="0" algn="r">
              <a:lnSpc>
                <a:spcPct val="117000"/>
              </a:lnSpc>
              <a:spcBef>
                <a:spcPts val="600"/>
              </a:spcBef>
              <a:spcAft>
                <a:spcPts val="0"/>
              </a:spcAft>
              <a:buNone/>
            </a:pPr>
            <a:r>
              <a:rPr i="1" lang="en-US" sz="1400">
                <a:solidFill>
                  <a:srgbClr val="666666"/>
                </a:solidFill>
              </a:rPr>
              <a:t>&gt;&gt; </a:t>
            </a:r>
            <a:r>
              <a:rPr b="1" i="1" lang="en-US" sz="1400">
                <a:solidFill>
                  <a:srgbClr val="666666"/>
                </a:solidFill>
              </a:rPr>
              <a:t>Cascade Tracker</a:t>
            </a:r>
            <a:r>
              <a:rPr i="1" lang="en-US" sz="1400">
                <a:solidFill>
                  <a:srgbClr val="666666"/>
                </a:solidFill>
              </a:rPr>
              <a:t> is not running when indexing from scratch</a:t>
            </a:r>
            <a:endParaRPr i="1" sz="1400">
              <a:solidFill>
                <a:srgbClr val="666666"/>
              </a:solidFill>
            </a:endParaRPr>
          </a:p>
        </p:txBody>
      </p:sp>
      <p:pic>
        <p:nvPicPr>
          <p:cNvPr id="796" name="Google Shape;796;p92"/>
          <p:cNvPicPr preferRelativeResize="0"/>
          <p:nvPr/>
        </p:nvPicPr>
        <p:blipFill rotWithShape="1">
          <a:blip r:embed="rId3">
            <a:alphaModFix/>
          </a:blip>
          <a:srcRect b="0" l="0" r="0" t="15497"/>
          <a:stretch/>
        </p:blipFill>
        <p:spPr>
          <a:xfrm>
            <a:off x="1992125" y="1185400"/>
            <a:ext cx="8207748" cy="3307049"/>
          </a:xfrm>
          <a:prstGeom prst="rect">
            <a:avLst/>
          </a:prstGeom>
          <a:noFill/>
          <a:ln>
            <a:noFill/>
          </a:ln>
        </p:spPr>
      </p:pic>
      <p:pic>
        <p:nvPicPr>
          <p:cNvPr id="797" name="Google Shape;797;p92"/>
          <p:cNvPicPr preferRelativeResize="0"/>
          <p:nvPr/>
        </p:nvPicPr>
        <p:blipFill>
          <a:blip r:embed="rId4">
            <a:alphaModFix/>
          </a:blip>
          <a:stretch>
            <a:fillRect/>
          </a:stretch>
        </p:blipFill>
        <p:spPr>
          <a:xfrm>
            <a:off x="10919525" y="137525"/>
            <a:ext cx="1053075" cy="105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Google Shape;802;p93"/>
          <p:cNvPicPr preferRelativeResize="0"/>
          <p:nvPr/>
        </p:nvPicPr>
        <p:blipFill>
          <a:blip r:embed="rId3">
            <a:alphaModFix/>
          </a:blip>
          <a:stretch>
            <a:fillRect/>
          </a:stretch>
        </p:blipFill>
        <p:spPr>
          <a:xfrm>
            <a:off x="7550300" y="1114400"/>
            <a:ext cx="3707894" cy="5362601"/>
          </a:xfrm>
          <a:prstGeom prst="rect">
            <a:avLst/>
          </a:prstGeom>
          <a:noFill/>
          <a:ln>
            <a:noFill/>
          </a:ln>
        </p:spPr>
      </p:pic>
      <p:sp>
        <p:nvSpPr>
          <p:cNvPr id="803" name="Google Shape;803;p93"/>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Indexing scenarios</a:t>
            </a:r>
            <a:endParaRPr/>
          </a:p>
        </p:txBody>
      </p:sp>
      <p:sp>
        <p:nvSpPr>
          <p:cNvPr id="804" name="Google Shape;804;p93"/>
          <p:cNvSpPr txBox="1"/>
          <p:nvPr>
            <p:ph idx="1" type="body"/>
          </p:nvPr>
        </p:nvSpPr>
        <p:spPr>
          <a:xfrm>
            <a:off x="647700" y="1299375"/>
            <a:ext cx="67410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0"/>
              </a:spcBef>
              <a:spcAft>
                <a:spcPts val="0"/>
              </a:spcAft>
              <a:buNone/>
            </a:pPr>
            <a:r>
              <a:t/>
            </a:r>
            <a:endParaRPr/>
          </a:p>
          <a:p>
            <a:pPr indent="-342900" lvl="0" marL="457200" rtl="0" algn="l">
              <a:lnSpc>
                <a:spcPct val="117000"/>
              </a:lnSpc>
              <a:spcBef>
                <a:spcPts val="0"/>
              </a:spcBef>
              <a:spcAft>
                <a:spcPts val="0"/>
              </a:spcAft>
              <a:buSzPts val="1800"/>
              <a:buAutoNum type="arabicPeriod"/>
            </a:pPr>
            <a:r>
              <a:rPr lang="en-US"/>
              <a:t>When updating the repository using </a:t>
            </a:r>
            <a:r>
              <a:rPr b="1" lang="en-US"/>
              <a:t>applications</a:t>
            </a:r>
            <a:r>
              <a:rPr lang="en-US"/>
              <a:t> or </a:t>
            </a:r>
            <a:r>
              <a:rPr i="1" lang="en-US"/>
              <a:t>bulk ingestion</a:t>
            </a:r>
            <a:r>
              <a:rPr lang="en-US"/>
              <a:t> processes, the transactions will include a long list of nodes to be indexed</a:t>
            </a:r>
            <a:endParaRPr/>
          </a:p>
          <a:p>
            <a:pPr indent="-342900" lvl="0" marL="457200" rtl="0" algn="l">
              <a:lnSpc>
                <a:spcPct val="117000"/>
              </a:lnSpc>
              <a:spcBef>
                <a:spcPts val="0"/>
              </a:spcBef>
              <a:spcAft>
                <a:spcPts val="0"/>
              </a:spcAft>
              <a:buSzPts val="1800"/>
              <a:buAutoNum type="arabicPeriod"/>
            </a:pPr>
            <a:r>
              <a:rPr lang="en-US"/>
              <a:t>When using </a:t>
            </a:r>
            <a:r>
              <a:rPr b="1" lang="en-US"/>
              <a:t>Alfresco Share</a:t>
            </a:r>
            <a:r>
              <a:rPr lang="en-US"/>
              <a:t> to create new content, there will be more transactions but every transaction will include a small list of nodes to be indexed</a:t>
            </a:r>
            <a:endParaRPr/>
          </a:p>
          <a:p>
            <a:pPr indent="-342900" lvl="0" marL="457200" rtl="0" algn="l">
              <a:lnSpc>
                <a:spcPct val="117000"/>
              </a:lnSpc>
              <a:spcBef>
                <a:spcPts val="0"/>
              </a:spcBef>
              <a:spcAft>
                <a:spcPts val="0"/>
              </a:spcAft>
              <a:buSzPts val="1800"/>
              <a:buAutoNum type="arabicPeriod"/>
            </a:pPr>
            <a:r>
              <a:rPr lang="en-US"/>
              <a:t>When setting the permission level for every node in a </a:t>
            </a:r>
            <a:r>
              <a:rPr b="1" lang="en-US"/>
              <a:t>hierarchy manually</a:t>
            </a:r>
            <a:r>
              <a:rPr lang="en-US"/>
              <a:t>, the ACL Change Sets will include a long list of ACLs to be indexed</a:t>
            </a:r>
            <a:endParaRPr/>
          </a:p>
          <a:p>
            <a:pPr indent="-342900" lvl="0" marL="457200" rtl="0" algn="l">
              <a:spcBef>
                <a:spcPts val="0"/>
              </a:spcBef>
              <a:spcAft>
                <a:spcPts val="0"/>
              </a:spcAft>
              <a:buSzPts val="1800"/>
              <a:buAutoNum type="arabicPeriod"/>
            </a:pPr>
            <a:r>
              <a:rPr lang="en-US"/>
              <a:t>When using </a:t>
            </a:r>
            <a:r>
              <a:rPr b="1" lang="en-US"/>
              <a:t>default Alfresco permissions</a:t>
            </a:r>
            <a:r>
              <a:rPr lang="en-US"/>
              <a:t> design, the ACL Change Sets will include a small list of ACLs to be indexed</a:t>
            </a:r>
            <a:endParaRPr/>
          </a:p>
          <a:p>
            <a:pPr indent="-342900" lvl="0" marL="457200" rtl="0" algn="l">
              <a:lnSpc>
                <a:spcPct val="117000"/>
              </a:lnSpc>
              <a:spcBef>
                <a:spcPts val="0"/>
              </a:spcBef>
              <a:spcAft>
                <a:spcPts val="0"/>
              </a:spcAft>
              <a:buSzPts val="1800"/>
              <a:buAutoNum type="arabicPeriod"/>
            </a:pPr>
            <a:r>
              <a:rPr lang="en-US"/>
              <a:t>When using </a:t>
            </a:r>
            <a:r>
              <a:rPr b="1" lang="en-US"/>
              <a:t>complex format of documents</a:t>
            </a:r>
            <a:r>
              <a:rPr lang="en-US"/>
              <a:t>, Transformation Service will require additional resources</a:t>
            </a:r>
            <a:endParaRPr/>
          </a:p>
          <a:p>
            <a:pPr indent="-342900" lvl="0" marL="457200" rtl="0" algn="l">
              <a:lnSpc>
                <a:spcPct val="117000"/>
              </a:lnSpc>
              <a:spcBef>
                <a:spcPts val="0"/>
              </a:spcBef>
              <a:spcAft>
                <a:spcPts val="0"/>
              </a:spcAft>
              <a:buSzPts val="1800"/>
              <a:buAutoNum type="arabicPeriod"/>
            </a:pPr>
            <a:r>
              <a:rPr lang="en-US"/>
              <a:t>When using </a:t>
            </a:r>
            <a:r>
              <a:rPr b="1" lang="en-US"/>
              <a:t>large documents</a:t>
            </a:r>
            <a:r>
              <a:rPr lang="en-US"/>
              <a:t>, SOLR Index will require additional storage</a:t>
            </a:r>
            <a:endParaRPr i="1"/>
          </a:p>
        </p:txBody>
      </p:sp>
      <p:pic>
        <p:nvPicPr>
          <p:cNvPr id="805" name="Google Shape;805;p93"/>
          <p:cNvPicPr preferRelativeResize="0"/>
          <p:nvPr/>
        </p:nvPicPr>
        <p:blipFill>
          <a:blip r:embed="rId4">
            <a:alphaModFix/>
          </a:blip>
          <a:stretch>
            <a:fillRect/>
          </a:stretch>
        </p:blipFill>
        <p:spPr>
          <a:xfrm>
            <a:off x="10919525" y="137525"/>
            <a:ext cx="1053075" cy="105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94"/>
          <p:cNvSpPr txBox="1"/>
          <p:nvPr>
            <p:ph type="title"/>
          </p:nvPr>
        </p:nvSpPr>
        <p:spPr>
          <a:xfrm>
            <a:off x="647700" y="515462"/>
            <a:ext cx="11117100" cy="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Indexing scenarios</a:t>
            </a:r>
            <a:endParaRPr/>
          </a:p>
        </p:txBody>
      </p:sp>
      <p:sp>
        <p:nvSpPr>
          <p:cNvPr id="811" name="Google Shape;811;p94"/>
          <p:cNvSpPr txBox="1"/>
          <p:nvPr>
            <p:ph idx="1" type="body"/>
          </p:nvPr>
        </p:nvSpPr>
        <p:spPr>
          <a:xfrm>
            <a:off x="647700" y="1299377"/>
            <a:ext cx="11115600" cy="4841100"/>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b="1" lang="en-US" sz="1700"/>
              <a:t>Controlling what to index</a:t>
            </a:r>
            <a:r>
              <a:rPr b="1" lang="en-US" sz="1700"/>
              <a:t> </a:t>
            </a:r>
            <a:endParaRPr b="1" sz="1700"/>
          </a:p>
          <a:p>
            <a:pPr indent="-342900" lvl="0" marL="457200" rtl="0" algn="l">
              <a:lnSpc>
                <a:spcPct val="117000"/>
              </a:lnSpc>
              <a:spcBef>
                <a:spcPts val="600"/>
              </a:spcBef>
              <a:spcAft>
                <a:spcPts val="0"/>
              </a:spcAft>
              <a:buSzPts val="1800"/>
              <a:buChar char="•"/>
            </a:pPr>
            <a:r>
              <a:rPr i="1" lang="en-US"/>
              <a:t>Content</a:t>
            </a:r>
            <a:r>
              <a:rPr lang="en-US"/>
              <a:t> can be excluded from SOLR Index by </a:t>
            </a:r>
            <a:r>
              <a:rPr i="1" lang="en-US"/>
              <a:t>configuration</a:t>
            </a:r>
            <a:endParaRPr i="1"/>
          </a:p>
          <a:p>
            <a:pPr indent="0" lvl="0" marL="457200" rtl="0" algn="l">
              <a:lnSpc>
                <a:spcPct val="117000"/>
              </a:lnSpc>
              <a:spcBef>
                <a:spcPts val="600"/>
              </a:spcBef>
              <a:spcAft>
                <a:spcPts val="0"/>
              </a:spcAft>
              <a:buNone/>
            </a:pPr>
            <a:r>
              <a:rPr lang="en-US">
                <a:latin typeface="Roboto Mono"/>
                <a:ea typeface="Roboto Mono"/>
                <a:cs typeface="Roboto Mono"/>
                <a:sym typeface="Roboto Mono"/>
              </a:rPr>
              <a:t>solrcore.properties &gt; alfresco.index.transformContent=false</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u="sng">
                <a:solidFill>
                  <a:schemeClr val="hlink"/>
                </a:solidFill>
                <a:hlinkClick r:id="rId3"/>
              </a:rPr>
              <a:t>https://docs.alfresco.com/search-community/concepts/solrcore-properties-file.html</a:t>
            </a:r>
            <a:r>
              <a:rPr lang="en-US"/>
              <a:t> </a:t>
            </a:r>
            <a:endParaRPr/>
          </a:p>
          <a:p>
            <a:pPr indent="-342900" lvl="0" marL="457200" rtl="0" algn="l">
              <a:lnSpc>
                <a:spcPct val="117000"/>
              </a:lnSpc>
              <a:spcBef>
                <a:spcPts val="600"/>
              </a:spcBef>
              <a:spcAft>
                <a:spcPts val="0"/>
              </a:spcAft>
              <a:buSzPts val="1800"/>
              <a:buChar char="•"/>
            </a:pPr>
            <a:r>
              <a:rPr lang="en-US"/>
              <a:t>Some </a:t>
            </a:r>
            <a:r>
              <a:rPr i="1" lang="en-US"/>
              <a:t>nodes</a:t>
            </a:r>
            <a:r>
              <a:rPr lang="en-US"/>
              <a:t> can be excluded from SOLR Index by using the </a:t>
            </a:r>
            <a:r>
              <a:rPr i="1" lang="en-US"/>
              <a:t>Index Control</a:t>
            </a:r>
            <a:r>
              <a:rPr lang="en-US"/>
              <a:t> aspect</a:t>
            </a:r>
            <a:endParaRPr/>
          </a:p>
          <a:p>
            <a:pPr indent="0" lvl="0" marL="457200" rtl="0" algn="l">
              <a:lnSpc>
                <a:spcPct val="117000"/>
              </a:lnSpc>
              <a:spcBef>
                <a:spcPts val="600"/>
              </a:spcBef>
              <a:spcAft>
                <a:spcPts val="0"/>
              </a:spcAft>
              <a:buNone/>
            </a:pPr>
            <a:r>
              <a:rPr lang="en-US">
                <a:latin typeface="Roboto Mono"/>
                <a:ea typeface="Roboto Mono"/>
                <a:cs typeface="Roboto Mono"/>
                <a:sym typeface="Roboto Mono"/>
              </a:rPr>
              <a:t>cm:indexControl &gt; cm:isIndexed			:: </a:t>
            </a:r>
            <a:r>
              <a:rPr i="1" lang="en-US">
                <a:latin typeface="Roboto Mono"/>
                <a:ea typeface="Roboto Mono"/>
                <a:cs typeface="Roboto Mono"/>
                <a:sym typeface="Roboto Mono"/>
              </a:rPr>
              <a:t>false</a:t>
            </a:r>
            <a:r>
              <a:rPr lang="en-US">
                <a:latin typeface="Roboto Mono"/>
                <a:ea typeface="Roboto Mono"/>
                <a:cs typeface="Roboto Mono"/>
                <a:sym typeface="Roboto Mono"/>
              </a:rPr>
              <a:t>, metadata and content is not indexed</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a:latin typeface="Roboto Mono"/>
                <a:ea typeface="Roboto Mono"/>
                <a:cs typeface="Roboto Mono"/>
                <a:sym typeface="Roboto Mono"/>
              </a:rPr>
              <a:t>cm:indexControl &gt; cm:isContentIndexed :: </a:t>
            </a:r>
            <a:r>
              <a:rPr i="1" lang="en-US">
                <a:latin typeface="Roboto Mono"/>
                <a:ea typeface="Roboto Mono"/>
                <a:cs typeface="Roboto Mono"/>
                <a:sym typeface="Roboto Mono"/>
              </a:rPr>
              <a:t>false</a:t>
            </a:r>
            <a:r>
              <a:rPr lang="en-US">
                <a:latin typeface="Roboto Mono"/>
                <a:ea typeface="Roboto Mono"/>
                <a:cs typeface="Roboto Mono"/>
                <a:sym typeface="Roboto Mono"/>
              </a:rPr>
              <a:t>, content is not indexed</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u="sng">
                <a:solidFill>
                  <a:schemeClr val="hlink"/>
                </a:solidFill>
                <a:hlinkClick r:id="rId4"/>
              </a:rPr>
              <a:t>https://docs.alfresco.com/community/concepts/admin-indexes.html</a:t>
            </a:r>
            <a:r>
              <a:rPr lang="en-US"/>
              <a:t> </a:t>
            </a:r>
            <a:endParaRPr/>
          </a:p>
          <a:p>
            <a:pPr indent="-342900" lvl="0" marL="457200" rtl="0" algn="l">
              <a:lnSpc>
                <a:spcPct val="117000"/>
              </a:lnSpc>
              <a:spcBef>
                <a:spcPts val="600"/>
              </a:spcBef>
              <a:spcAft>
                <a:spcPts val="0"/>
              </a:spcAft>
              <a:buSzPts val="1800"/>
              <a:buChar char="•"/>
            </a:pPr>
            <a:r>
              <a:rPr lang="en-US"/>
              <a:t>Some </a:t>
            </a:r>
            <a:r>
              <a:rPr i="1" lang="en-US"/>
              <a:t>properties</a:t>
            </a:r>
            <a:r>
              <a:rPr lang="en-US"/>
              <a:t> can be excluded from SOLR Index by design in the </a:t>
            </a:r>
            <a:r>
              <a:rPr i="1" lang="en-US"/>
              <a:t>Content Model</a:t>
            </a:r>
            <a:endParaRPr i="1"/>
          </a:p>
          <a:p>
            <a:pPr indent="0" lvl="0" marL="457200" rtl="0" algn="l">
              <a:lnSpc>
                <a:spcPct val="117000"/>
              </a:lnSpc>
              <a:spcBef>
                <a:spcPts val="600"/>
              </a:spcBef>
              <a:spcAft>
                <a:spcPts val="0"/>
              </a:spcAft>
              <a:buNone/>
            </a:pPr>
            <a:r>
              <a:rPr lang="en-US">
                <a:latin typeface="Roboto Mono"/>
                <a:ea typeface="Roboto Mono"/>
                <a:cs typeface="Roboto Mono"/>
                <a:sym typeface="Roboto Mono"/>
              </a:rPr>
              <a:t>&lt;property&gt;</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a:latin typeface="Roboto Mono"/>
                <a:ea typeface="Roboto Mono"/>
                <a:cs typeface="Roboto Mono"/>
                <a:sym typeface="Roboto Mono"/>
              </a:rPr>
              <a:t>    &lt;index enabled=”false”/&gt;</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a:latin typeface="Roboto Mono"/>
                <a:ea typeface="Roboto Mono"/>
                <a:cs typeface="Roboto Mono"/>
                <a:sym typeface="Roboto Mono"/>
              </a:rPr>
              <a:t>&lt;/property&gt;</a:t>
            </a:r>
            <a:endParaRPr>
              <a:latin typeface="Roboto Mono"/>
              <a:ea typeface="Roboto Mono"/>
              <a:cs typeface="Roboto Mono"/>
              <a:sym typeface="Roboto Mono"/>
            </a:endParaRPr>
          </a:p>
          <a:p>
            <a:pPr indent="0" lvl="0" marL="457200" rtl="0" algn="l">
              <a:lnSpc>
                <a:spcPct val="117000"/>
              </a:lnSpc>
              <a:spcBef>
                <a:spcPts val="600"/>
              </a:spcBef>
              <a:spcAft>
                <a:spcPts val="0"/>
              </a:spcAft>
              <a:buNone/>
            </a:pPr>
            <a:r>
              <a:rPr lang="en-US" u="sng">
                <a:solidFill>
                  <a:schemeClr val="hlink"/>
                </a:solidFill>
                <a:hlinkClick r:id="rId5"/>
              </a:rPr>
              <a:t>https://docs.alfresco.com/community/references/dev-extension-points-content-model-define-and-deploy.html</a:t>
            </a:r>
            <a:r>
              <a:rPr lang="en-US"/>
              <a:t> </a:t>
            </a:r>
            <a:endParaRPr/>
          </a:p>
        </p:txBody>
      </p:sp>
      <p:pic>
        <p:nvPicPr>
          <p:cNvPr id="812" name="Google Shape;812;p94"/>
          <p:cNvPicPr preferRelativeResize="0"/>
          <p:nvPr/>
        </p:nvPicPr>
        <p:blipFill>
          <a:blip r:embed="rId6">
            <a:alphaModFix/>
          </a:blip>
          <a:stretch>
            <a:fillRect/>
          </a:stretch>
        </p:blipFill>
        <p:spPr>
          <a:xfrm>
            <a:off x="10919525" y="137525"/>
            <a:ext cx="1053075" cy="1053075"/>
          </a:xfrm>
          <a:prstGeom prst="rect">
            <a:avLst/>
          </a:prstGeom>
          <a:noFill/>
          <a:ln>
            <a:noFill/>
          </a:ln>
        </p:spPr>
      </p:pic>
      <p:sp>
        <p:nvSpPr>
          <p:cNvPr id="813" name="Google Shape;813;p94"/>
          <p:cNvSpPr/>
          <p:nvPr/>
        </p:nvSpPr>
        <p:spPr>
          <a:xfrm>
            <a:off x="9043650" y="1739100"/>
            <a:ext cx="1932300" cy="993900"/>
          </a:xfrm>
          <a:prstGeom prst="roundRect">
            <a:avLst>
              <a:gd fmla="val 16667" name="adj"/>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Add this setting to</a:t>
            </a:r>
            <a:endParaRPr>
              <a:solidFill>
                <a:srgbClr val="FFFFFF"/>
              </a:solidFill>
            </a:endParaRPr>
          </a:p>
          <a:p>
            <a:pPr indent="0" lvl="0" marL="0" rtl="0" algn="ctr">
              <a:spcBef>
                <a:spcPts val="0"/>
              </a:spcBef>
              <a:spcAft>
                <a:spcPts val="0"/>
              </a:spcAft>
              <a:buNone/>
            </a:pPr>
            <a:r>
              <a:rPr b="1" lang="en-US" sz="2100">
                <a:solidFill>
                  <a:srgbClr val="FFFFFF"/>
                </a:solidFill>
              </a:rPr>
              <a:t>archive</a:t>
            </a:r>
            <a:endParaRPr b="1" sz="2100">
              <a:solidFill>
                <a:srgbClr val="FFFFFF"/>
              </a:solidFill>
            </a:endParaRPr>
          </a:p>
          <a:p>
            <a:pPr indent="0" lvl="0" marL="0" rtl="0" algn="ctr">
              <a:spcBef>
                <a:spcPts val="0"/>
              </a:spcBef>
              <a:spcAft>
                <a:spcPts val="0"/>
              </a:spcAft>
              <a:buNone/>
            </a:pPr>
            <a:r>
              <a:rPr lang="en-US">
                <a:solidFill>
                  <a:srgbClr val="FFFFFF"/>
                </a:solidFill>
              </a:rPr>
              <a:t>core by default!</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95"/>
          <p:cNvSpPr txBox="1"/>
          <p:nvPr>
            <p:ph idx="1" type="body"/>
          </p:nvPr>
        </p:nvSpPr>
        <p:spPr>
          <a:xfrm>
            <a:off x="647700" y="1299377"/>
            <a:ext cx="11115675" cy="4841074"/>
          </a:xfrm>
          <a:prstGeom prst="rect">
            <a:avLst/>
          </a:prstGeom>
          <a:noFill/>
          <a:ln>
            <a:noFill/>
          </a:ln>
        </p:spPr>
        <p:txBody>
          <a:bodyPr anchorCtr="0" anchor="t" bIns="45700" lIns="91425" spcFirstLastPara="1" rIns="91425" wrap="square" tIns="45700">
            <a:noAutofit/>
          </a:bodyPr>
          <a:lstStyle/>
          <a:p>
            <a:pPr indent="0" lvl="0" marL="0" rtl="0" algn="l">
              <a:lnSpc>
                <a:spcPct val="117000"/>
              </a:lnSpc>
              <a:spcBef>
                <a:spcPts val="600"/>
              </a:spcBef>
              <a:spcAft>
                <a:spcPts val="0"/>
              </a:spcAft>
              <a:buNone/>
            </a:pPr>
            <a:r>
              <a:rPr lang="en-US" sz="1700"/>
              <a:t>Re-indexing process can take some time, from a few </a:t>
            </a:r>
            <a:r>
              <a:rPr i="1" lang="en-US" sz="1700"/>
              <a:t>hours</a:t>
            </a:r>
            <a:r>
              <a:rPr lang="en-US" sz="1700"/>
              <a:t> to a few </a:t>
            </a:r>
            <a:r>
              <a:rPr i="1" lang="en-US" sz="1700"/>
              <a:t>days</a:t>
            </a:r>
            <a:r>
              <a:rPr lang="en-US" sz="1700"/>
              <a:t>, in large repositories. </a:t>
            </a:r>
            <a:endParaRPr sz="1700"/>
          </a:p>
          <a:p>
            <a:pPr indent="0" lvl="0" marL="0" rtl="0" algn="l">
              <a:lnSpc>
                <a:spcPct val="117000"/>
              </a:lnSpc>
              <a:spcBef>
                <a:spcPts val="600"/>
              </a:spcBef>
              <a:spcAft>
                <a:spcPts val="0"/>
              </a:spcAft>
              <a:buNone/>
            </a:pPr>
            <a:r>
              <a:t/>
            </a:r>
            <a:endParaRPr b="1" sz="1700"/>
          </a:p>
          <a:p>
            <a:pPr indent="0" lvl="0" marL="0" rtl="0" algn="l">
              <a:lnSpc>
                <a:spcPct val="117000"/>
              </a:lnSpc>
              <a:spcBef>
                <a:spcPts val="600"/>
              </a:spcBef>
              <a:spcAft>
                <a:spcPts val="0"/>
              </a:spcAft>
              <a:buNone/>
            </a:pPr>
            <a:r>
              <a:rPr b="1" lang="en-US" sz="1700"/>
              <a:t>Full re-index</a:t>
            </a:r>
            <a:endParaRPr b="1" sz="1700"/>
          </a:p>
          <a:p>
            <a:pPr indent="-342900" lvl="0" marL="457200" rtl="0" algn="l">
              <a:lnSpc>
                <a:spcPct val="117000"/>
              </a:lnSpc>
              <a:spcBef>
                <a:spcPts val="600"/>
              </a:spcBef>
              <a:spcAft>
                <a:spcPts val="0"/>
              </a:spcAft>
              <a:buSzPts val="1800"/>
              <a:buChar char="•"/>
            </a:pPr>
            <a:r>
              <a:rPr lang="en-US"/>
              <a:t>When upgrading to a major Search Services release, like </a:t>
            </a:r>
            <a:r>
              <a:rPr b="1" lang="en-US" sz="1800"/>
              <a:t>2.0</a:t>
            </a:r>
            <a:endParaRPr b="1" sz="1800"/>
          </a:p>
          <a:p>
            <a:pPr indent="-342900" lvl="0" marL="457200" rtl="0" algn="l">
              <a:lnSpc>
                <a:spcPct val="117000"/>
              </a:lnSpc>
              <a:spcBef>
                <a:spcPts val="0"/>
              </a:spcBef>
              <a:spcAft>
                <a:spcPts val="0"/>
              </a:spcAft>
              <a:buSzPts val="1800"/>
              <a:buChar char="•"/>
            </a:pPr>
            <a:r>
              <a:rPr lang="en-US"/>
              <a:t>When the SOLR Index has been corrupted, due to technical reasons</a:t>
            </a:r>
            <a:endParaRPr/>
          </a:p>
          <a:p>
            <a:pPr indent="-342900" lvl="0" marL="457200" rtl="0" algn="l">
              <a:spcBef>
                <a:spcPts val="0"/>
              </a:spcBef>
              <a:spcAft>
                <a:spcPts val="0"/>
              </a:spcAft>
              <a:buSzPts val="1800"/>
              <a:buChar char="•"/>
            </a:pPr>
            <a:r>
              <a:rPr lang="en-US"/>
              <a:t>When breaking changes are introduced in common custom Content Models</a:t>
            </a:r>
            <a:endParaRPr/>
          </a:p>
          <a:p>
            <a:pPr indent="0" lvl="0" marL="0" rtl="0" algn="l">
              <a:lnSpc>
                <a:spcPct val="117000"/>
              </a:lnSpc>
              <a:spcBef>
                <a:spcPts val="600"/>
              </a:spcBef>
              <a:spcAft>
                <a:spcPts val="0"/>
              </a:spcAft>
              <a:buNone/>
            </a:pPr>
            <a:r>
              <a:t/>
            </a:r>
            <a:endParaRPr b="1"/>
          </a:p>
          <a:p>
            <a:pPr indent="0" lvl="0" marL="0" rtl="0" algn="l">
              <a:lnSpc>
                <a:spcPct val="117000"/>
              </a:lnSpc>
              <a:spcBef>
                <a:spcPts val="600"/>
              </a:spcBef>
              <a:spcAft>
                <a:spcPts val="0"/>
              </a:spcAft>
              <a:buNone/>
            </a:pPr>
            <a:r>
              <a:rPr b="1" lang="en-US" sz="1700"/>
              <a:t>Partial re-index</a:t>
            </a:r>
            <a:endParaRPr b="1" sz="1700"/>
          </a:p>
          <a:p>
            <a:pPr indent="-342900" lvl="0" marL="457200" rtl="0" algn="l">
              <a:lnSpc>
                <a:spcPct val="117000"/>
              </a:lnSpc>
              <a:spcBef>
                <a:spcPts val="600"/>
              </a:spcBef>
              <a:spcAft>
                <a:spcPts val="0"/>
              </a:spcAft>
              <a:buSzPts val="1800"/>
              <a:buChar char="•"/>
            </a:pPr>
            <a:r>
              <a:rPr lang="en-US"/>
              <a:t>This process could also take some time, depending on the amount of documents to be re-indexed. But it will take less than a </a:t>
            </a:r>
            <a:r>
              <a:rPr i="1" lang="en-US"/>
              <a:t>full re-index</a:t>
            </a:r>
            <a:endParaRPr i="1"/>
          </a:p>
          <a:p>
            <a:pPr indent="-342900" lvl="0" marL="457200" rtl="0" algn="l">
              <a:lnSpc>
                <a:spcPct val="117000"/>
              </a:lnSpc>
              <a:spcBef>
                <a:spcPts val="0"/>
              </a:spcBef>
              <a:spcAft>
                <a:spcPts val="0"/>
              </a:spcAft>
              <a:buSzPts val="1800"/>
              <a:buChar char="•"/>
            </a:pPr>
            <a:r>
              <a:rPr lang="en-US"/>
              <a:t>When incremental changes are introduced in a Content Model, partial reindexation can be fired by using the SOLR REST API</a:t>
            </a:r>
            <a:endParaRPr/>
          </a:p>
          <a:p>
            <a:pPr indent="0" lvl="0" marL="457200" rtl="0" algn="l">
              <a:lnSpc>
                <a:spcPct val="117000"/>
              </a:lnSpc>
              <a:spcBef>
                <a:spcPts val="600"/>
              </a:spcBef>
              <a:spcAft>
                <a:spcPts val="0"/>
              </a:spcAft>
              <a:buNone/>
            </a:pPr>
            <a:r>
              <a:rPr lang="en-US" sz="1500" u="sng">
                <a:solidFill>
                  <a:schemeClr val="hlink"/>
                </a:solidFill>
                <a:latin typeface="Roboto"/>
                <a:ea typeface="Roboto"/>
                <a:cs typeface="Roboto"/>
                <a:sym typeface="Roboto"/>
                <a:hlinkClick r:id="rId3"/>
              </a:rPr>
              <a:t>http://localhost:8983/solr/admin/cores?action=reindex&amp;query=TYPE:person</a:t>
            </a:r>
            <a:r>
              <a:rPr lang="en-US" sz="1500">
                <a:latin typeface="Roboto"/>
                <a:ea typeface="Roboto"/>
                <a:cs typeface="Roboto"/>
                <a:sym typeface="Roboto"/>
              </a:rPr>
              <a:t> </a:t>
            </a:r>
            <a:endParaRPr/>
          </a:p>
          <a:p>
            <a:pPr indent="0" lvl="0" marL="0" rtl="0" algn="l">
              <a:lnSpc>
                <a:spcPct val="117000"/>
              </a:lnSpc>
              <a:spcBef>
                <a:spcPts val="600"/>
              </a:spcBef>
              <a:spcAft>
                <a:spcPts val="0"/>
              </a:spcAft>
              <a:buNone/>
            </a:pPr>
            <a:r>
              <a:t/>
            </a:r>
            <a:endParaRPr/>
          </a:p>
        </p:txBody>
      </p:sp>
      <p:sp>
        <p:nvSpPr>
          <p:cNvPr id="819" name="Google Shape;819;p95"/>
          <p:cNvSpPr txBox="1"/>
          <p:nvPr>
            <p:ph type="title"/>
          </p:nvPr>
        </p:nvSpPr>
        <p:spPr>
          <a:xfrm>
            <a:off x="647700" y="515462"/>
            <a:ext cx="11117083" cy="6001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3300"/>
              <a:buFont typeface="Arial"/>
              <a:buNone/>
            </a:pPr>
            <a:r>
              <a:rPr lang="en-US"/>
              <a:t>When to re-index</a:t>
            </a:r>
            <a:endParaRPr/>
          </a:p>
        </p:txBody>
      </p:sp>
      <p:pic>
        <p:nvPicPr>
          <p:cNvPr id="820" name="Google Shape;820;p95"/>
          <p:cNvPicPr preferRelativeResize="0"/>
          <p:nvPr/>
        </p:nvPicPr>
        <p:blipFill>
          <a:blip r:embed="rId4">
            <a:alphaModFix/>
          </a:blip>
          <a:stretch>
            <a:fillRect/>
          </a:stretch>
        </p:blipFill>
        <p:spPr>
          <a:xfrm>
            <a:off x="10190100" y="85125"/>
            <a:ext cx="1834900" cy="111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fresco Slide Masters">
  <a:themeElements>
    <a:clrScheme name="Alfresco_MasterColors_062019">
      <a:dk1>
        <a:srgbClr val="000000"/>
      </a:dk1>
      <a:lt1>
        <a:srgbClr val="FFFFFF"/>
      </a:lt1>
      <a:dk2>
        <a:srgbClr val="0056B7"/>
      </a:dk2>
      <a:lt2>
        <a:srgbClr val="E7E6E6"/>
      </a:lt2>
      <a:accent1>
        <a:srgbClr val="257CE1"/>
      </a:accent1>
      <a:accent2>
        <a:srgbClr val="009439"/>
      </a:accent2>
      <a:accent3>
        <a:srgbClr val="0056B7"/>
      </a:accent3>
      <a:accent4>
        <a:srgbClr val="73BB1F"/>
      </a:accent4>
      <a:accent5>
        <a:srgbClr val="1CC0DC"/>
      </a:accent5>
      <a:accent6>
        <a:srgbClr val="FF9015"/>
      </a:accent6>
      <a:hlink>
        <a:srgbClr val="007449"/>
      </a:hlink>
      <a:folHlink>
        <a:srgbClr val="FD6A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fresco Cover and Title Slides">
  <a:themeElements>
    <a:clrScheme name="Alfresco Master Palette">
      <a:dk1>
        <a:srgbClr val="000000"/>
      </a:dk1>
      <a:lt1>
        <a:srgbClr val="FFFFFF"/>
      </a:lt1>
      <a:dk2>
        <a:srgbClr val="00559B"/>
      </a:dk2>
      <a:lt2>
        <a:srgbClr val="E7E6E6"/>
      </a:lt2>
      <a:accent1>
        <a:srgbClr val="1F94F2"/>
      </a:accent1>
      <a:accent2>
        <a:srgbClr val="439E45"/>
      </a:accent2>
      <a:accent3>
        <a:srgbClr val="00559B"/>
      </a:accent3>
      <a:accent4>
        <a:srgbClr val="8AC248"/>
      </a:accent4>
      <a:accent5>
        <a:srgbClr val="00BBD3"/>
      </a:accent5>
      <a:accent6>
        <a:srgbClr val="FF9901"/>
      </a:accent6>
      <a:hlink>
        <a:srgbClr val="20BC73"/>
      </a:hlink>
      <a:folHlink>
        <a:srgbClr val="F1B1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